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3" r:id="rId4"/>
    <p:sldId id="272" r:id="rId5"/>
    <p:sldId id="286" r:id="rId6"/>
    <p:sldId id="264" r:id="rId7"/>
    <p:sldId id="289" r:id="rId8"/>
    <p:sldId id="284" r:id="rId9"/>
    <p:sldId id="267" r:id="rId10"/>
    <p:sldId id="287" r:id="rId11"/>
    <p:sldId id="266" r:id="rId12"/>
    <p:sldId id="258" r:id="rId13"/>
    <p:sldId id="268" r:id="rId14"/>
    <p:sldId id="288" r:id="rId15"/>
    <p:sldId id="27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951"/>
    <a:srgbClr val="975030"/>
    <a:srgbClr val="A86B34"/>
    <a:srgbClr val="152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B5BD9-1535-462E-9AFC-A4BD4BAAE58E}" v="271" dt="2021-11-18T12:07:06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5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 West" userId="e44cab91-ed76-4a39-a24f-508b3e54c9e1" providerId="ADAL" clId="{32EB5BD9-1535-462E-9AFC-A4BD4BAAE58E}"/>
    <pc:docChg chg="undo redo custSel addSld delSld modSld sldOrd">
      <pc:chgData name="Erica  West" userId="e44cab91-ed76-4a39-a24f-508b3e54c9e1" providerId="ADAL" clId="{32EB5BD9-1535-462E-9AFC-A4BD4BAAE58E}" dt="2021-11-18T14:13:15.368" v="3596" actId="6549"/>
      <pc:docMkLst>
        <pc:docMk/>
      </pc:docMkLst>
      <pc:sldChg chg="modSp mod">
        <pc:chgData name="Erica  West" userId="e44cab91-ed76-4a39-a24f-508b3e54c9e1" providerId="ADAL" clId="{32EB5BD9-1535-462E-9AFC-A4BD4BAAE58E}" dt="2021-11-16T22:49:16.093" v="100" actId="1076"/>
        <pc:sldMkLst>
          <pc:docMk/>
          <pc:sldMk cId="1921791697" sldId="256"/>
        </pc:sldMkLst>
        <pc:spChg chg="mod">
          <ac:chgData name="Erica  West" userId="e44cab91-ed76-4a39-a24f-508b3e54c9e1" providerId="ADAL" clId="{32EB5BD9-1535-462E-9AFC-A4BD4BAAE58E}" dt="2021-11-16T22:48:09.196" v="51" actId="20577"/>
          <ac:spMkLst>
            <pc:docMk/>
            <pc:sldMk cId="1921791697" sldId="256"/>
            <ac:spMk id="2" creationId="{00000000-0000-0000-0000-000000000000}"/>
          </ac:spMkLst>
        </pc:spChg>
        <pc:spChg chg="mod">
          <ac:chgData name="Erica  West" userId="e44cab91-ed76-4a39-a24f-508b3e54c9e1" providerId="ADAL" clId="{32EB5BD9-1535-462E-9AFC-A4BD4BAAE58E}" dt="2021-11-16T22:47:34.056" v="29" actId="14100"/>
          <ac:spMkLst>
            <pc:docMk/>
            <pc:sldMk cId="1921791697" sldId="256"/>
            <ac:spMk id="6" creationId="{115D3687-B4D3-4928-A550-60E15D9DD0E2}"/>
          </ac:spMkLst>
        </pc:spChg>
        <pc:spChg chg="mod">
          <ac:chgData name="Erica  West" userId="e44cab91-ed76-4a39-a24f-508b3e54c9e1" providerId="ADAL" clId="{32EB5BD9-1535-462E-9AFC-A4BD4BAAE58E}" dt="2021-11-16T22:48:45.596" v="82" actId="14100"/>
          <ac:spMkLst>
            <pc:docMk/>
            <pc:sldMk cId="1921791697" sldId="256"/>
            <ac:spMk id="7" creationId="{51CB1886-50CB-440B-B3A3-008C03E88CD1}"/>
          </ac:spMkLst>
        </pc:spChg>
        <pc:spChg chg="mod">
          <ac:chgData name="Erica  West" userId="e44cab91-ed76-4a39-a24f-508b3e54c9e1" providerId="ADAL" clId="{32EB5BD9-1535-462E-9AFC-A4BD4BAAE58E}" dt="2021-11-16T22:49:16.093" v="100" actId="1076"/>
          <ac:spMkLst>
            <pc:docMk/>
            <pc:sldMk cId="1921791697" sldId="256"/>
            <ac:spMk id="8" creationId="{0C941B06-2364-41C9-9B49-87E24CA298AA}"/>
          </ac:spMkLst>
        </pc:spChg>
      </pc:sldChg>
      <pc:sldChg chg="addSp delSp modSp mod">
        <pc:chgData name="Erica  West" userId="e44cab91-ed76-4a39-a24f-508b3e54c9e1" providerId="ADAL" clId="{32EB5BD9-1535-462E-9AFC-A4BD4BAAE58E}" dt="2021-11-17T20:35:25.985" v="2357" actId="1076"/>
        <pc:sldMkLst>
          <pc:docMk/>
          <pc:sldMk cId="3981259003" sldId="258"/>
        </pc:sldMkLst>
        <pc:spChg chg="mod">
          <ac:chgData name="Erica  West" userId="e44cab91-ed76-4a39-a24f-508b3e54c9e1" providerId="ADAL" clId="{32EB5BD9-1535-462E-9AFC-A4BD4BAAE58E}" dt="2021-11-17T20:24:15.882" v="2251" actId="207"/>
          <ac:spMkLst>
            <pc:docMk/>
            <pc:sldMk cId="3981259003" sldId="258"/>
            <ac:spMk id="2" creationId="{00000000-0000-0000-0000-000000000000}"/>
          </ac:spMkLst>
        </pc:spChg>
        <pc:spChg chg="del mod">
          <ac:chgData name="Erica  West" userId="e44cab91-ed76-4a39-a24f-508b3e54c9e1" providerId="ADAL" clId="{32EB5BD9-1535-462E-9AFC-A4BD4BAAE58E}" dt="2021-11-17T19:50:51.815" v="1794"/>
          <ac:spMkLst>
            <pc:docMk/>
            <pc:sldMk cId="3981259003" sldId="258"/>
            <ac:spMk id="3" creationId="{00000000-0000-0000-0000-000000000000}"/>
          </ac:spMkLst>
        </pc:spChg>
        <pc:spChg chg="del mod">
          <ac:chgData name="Erica  West" userId="e44cab91-ed76-4a39-a24f-508b3e54c9e1" providerId="ADAL" clId="{32EB5BD9-1535-462E-9AFC-A4BD4BAAE58E}" dt="2021-11-17T19:52:17.650" v="1818" actId="21"/>
          <ac:spMkLst>
            <pc:docMk/>
            <pc:sldMk cId="3981259003" sldId="258"/>
            <ac:spMk id="4" creationId="{00000000-0000-0000-0000-000000000000}"/>
          </ac:spMkLst>
        </pc:spChg>
        <pc:spChg chg="add mod">
          <ac:chgData name="Erica  West" userId="e44cab91-ed76-4a39-a24f-508b3e54c9e1" providerId="ADAL" clId="{32EB5BD9-1535-462E-9AFC-A4BD4BAAE58E}" dt="2021-11-17T20:08:23.496" v="2089" actId="1076"/>
          <ac:spMkLst>
            <pc:docMk/>
            <pc:sldMk cId="3981259003" sldId="258"/>
            <ac:spMk id="7" creationId="{C42543A1-19AF-4231-B8DE-FD807147E7A3}"/>
          </ac:spMkLst>
        </pc:spChg>
        <pc:spChg chg="add mod">
          <ac:chgData name="Erica  West" userId="e44cab91-ed76-4a39-a24f-508b3e54c9e1" providerId="ADAL" clId="{32EB5BD9-1535-462E-9AFC-A4BD4BAAE58E}" dt="2021-11-17T20:35:25.985" v="2357" actId="1076"/>
          <ac:spMkLst>
            <pc:docMk/>
            <pc:sldMk cId="3981259003" sldId="258"/>
            <ac:spMk id="8" creationId="{515B368B-D704-434C-A965-226F1FB07312}"/>
          </ac:spMkLst>
        </pc:spChg>
        <pc:picChg chg="add mod">
          <ac:chgData name="Erica  West" userId="e44cab91-ed76-4a39-a24f-508b3e54c9e1" providerId="ADAL" clId="{32EB5BD9-1535-462E-9AFC-A4BD4BAAE58E}" dt="2021-11-17T19:59:19.048" v="1994" actId="1076"/>
          <ac:picMkLst>
            <pc:docMk/>
            <pc:sldMk cId="3981259003" sldId="258"/>
            <ac:picMk id="9" creationId="{DE2BC6E4-899B-4C77-A309-38D3B9BC95A5}"/>
          </ac:picMkLst>
        </pc:picChg>
        <pc:picChg chg="del">
          <ac:chgData name="Erica  West" userId="e44cab91-ed76-4a39-a24f-508b3e54c9e1" providerId="ADAL" clId="{32EB5BD9-1535-462E-9AFC-A4BD4BAAE58E}" dt="2021-11-17T19:58:24.591" v="1976" actId="478"/>
          <ac:picMkLst>
            <pc:docMk/>
            <pc:sldMk cId="3981259003" sldId="258"/>
            <ac:picMk id="2050" creationId="{00000000-0000-0000-0000-000000000000}"/>
          </ac:picMkLst>
        </pc:picChg>
        <pc:picChg chg="mod">
          <ac:chgData name="Erica  West" userId="e44cab91-ed76-4a39-a24f-508b3e54c9e1" providerId="ADAL" clId="{32EB5BD9-1535-462E-9AFC-A4BD4BAAE58E}" dt="2021-11-17T19:58:28.124" v="1977" actId="1076"/>
          <ac:picMkLst>
            <pc:docMk/>
            <pc:sldMk cId="3981259003" sldId="258"/>
            <ac:picMk id="2051" creationId="{00000000-0000-0000-0000-000000000000}"/>
          </ac:picMkLst>
        </pc:picChg>
      </pc:sldChg>
      <pc:sldChg chg="modSp mod">
        <pc:chgData name="Erica  West" userId="e44cab91-ed76-4a39-a24f-508b3e54c9e1" providerId="ADAL" clId="{32EB5BD9-1535-462E-9AFC-A4BD4BAAE58E}" dt="2021-11-18T14:13:15.368" v="3596" actId="6549"/>
        <pc:sldMkLst>
          <pc:docMk/>
          <pc:sldMk cId="3751900986" sldId="260"/>
        </pc:sldMkLst>
        <pc:spChg chg="mod">
          <ac:chgData name="Erica  West" userId="e44cab91-ed76-4a39-a24f-508b3e54c9e1" providerId="ADAL" clId="{32EB5BD9-1535-462E-9AFC-A4BD4BAAE58E}" dt="2021-11-18T14:13:15.368" v="3596" actId="6549"/>
          <ac:spMkLst>
            <pc:docMk/>
            <pc:sldMk cId="3751900986" sldId="260"/>
            <ac:spMk id="6" creationId="{00000000-0000-0000-0000-000000000000}"/>
          </ac:spMkLst>
        </pc:spChg>
      </pc:sldChg>
      <pc:sldChg chg="del">
        <pc:chgData name="Erica  West" userId="e44cab91-ed76-4a39-a24f-508b3e54c9e1" providerId="ADAL" clId="{32EB5BD9-1535-462E-9AFC-A4BD4BAAE58E}" dt="2021-11-17T20:36:53.001" v="2358" actId="2696"/>
        <pc:sldMkLst>
          <pc:docMk/>
          <pc:sldMk cId="2437266083" sldId="262"/>
        </pc:sldMkLst>
      </pc:sldChg>
      <pc:sldChg chg="addSp delSp modSp mod ord">
        <pc:chgData name="Erica  West" userId="e44cab91-ed76-4a39-a24f-508b3e54c9e1" providerId="ADAL" clId="{32EB5BD9-1535-462E-9AFC-A4BD4BAAE58E}" dt="2021-11-17T18:14:15.098" v="775"/>
        <pc:sldMkLst>
          <pc:docMk/>
          <pc:sldMk cId="599312499" sldId="263"/>
        </pc:sldMkLst>
        <pc:spChg chg="mod">
          <ac:chgData name="Erica  West" userId="e44cab91-ed76-4a39-a24f-508b3e54c9e1" providerId="ADAL" clId="{32EB5BD9-1535-462E-9AFC-A4BD4BAAE58E}" dt="2021-11-17T18:13:40.421" v="770" actId="1076"/>
          <ac:spMkLst>
            <pc:docMk/>
            <pc:sldMk cId="599312499" sldId="263"/>
            <ac:spMk id="7" creationId="{E7C144B2-5F50-4FD4-9872-F4C13415E338}"/>
          </ac:spMkLst>
        </pc:spChg>
        <pc:spChg chg="add mod">
          <ac:chgData name="Erica  West" userId="e44cab91-ed76-4a39-a24f-508b3e54c9e1" providerId="ADAL" clId="{32EB5BD9-1535-462E-9AFC-A4BD4BAAE58E}" dt="2021-11-17T18:13:36.025" v="768" actId="571"/>
          <ac:spMkLst>
            <pc:docMk/>
            <pc:sldMk cId="599312499" sldId="263"/>
            <ac:spMk id="8" creationId="{6AD2F663-1064-438C-93E4-A15C07940401}"/>
          </ac:spMkLst>
        </pc:spChg>
        <pc:spChg chg="del">
          <ac:chgData name="Erica  West" userId="e44cab91-ed76-4a39-a24f-508b3e54c9e1" providerId="ADAL" clId="{32EB5BD9-1535-462E-9AFC-A4BD4BAAE58E}" dt="2021-11-17T18:13:54.136" v="773" actId="478"/>
          <ac:spMkLst>
            <pc:docMk/>
            <pc:sldMk cId="599312499" sldId="263"/>
            <ac:spMk id="10" creationId="{8A4176AE-E025-4F36-8D15-3A5AF9AD5FFC}"/>
          </ac:spMkLst>
        </pc:spChg>
        <pc:spChg chg="add del mod">
          <ac:chgData name="Erica  West" userId="e44cab91-ed76-4a39-a24f-508b3e54c9e1" providerId="ADAL" clId="{32EB5BD9-1535-462E-9AFC-A4BD4BAAE58E}" dt="2021-11-17T18:13:50.474" v="772"/>
          <ac:spMkLst>
            <pc:docMk/>
            <pc:sldMk cId="599312499" sldId="263"/>
            <ac:spMk id="11" creationId="{3070E011-852E-47AE-A819-F5B766ECEA7B}"/>
          </ac:spMkLst>
        </pc:spChg>
        <pc:picChg chg="mod">
          <ac:chgData name="Erica  West" userId="e44cab91-ed76-4a39-a24f-508b3e54c9e1" providerId="ADAL" clId="{32EB5BD9-1535-462E-9AFC-A4BD4BAAE58E}" dt="2021-11-17T18:13:05.759" v="761" actId="688"/>
          <ac:picMkLst>
            <pc:docMk/>
            <pc:sldMk cId="599312499" sldId="263"/>
            <ac:picMk id="2050" creationId="{00000000-0000-0000-0000-000000000000}"/>
          </ac:picMkLst>
        </pc:picChg>
      </pc:sldChg>
      <pc:sldChg chg="addSp delSp modSp mod ord">
        <pc:chgData name="Erica  West" userId="e44cab91-ed76-4a39-a24f-508b3e54c9e1" providerId="ADAL" clId="{32EB5BD9-1535-462E-9AFC-A4BD4BAAE58E}" dt="2021-11-18T11:15:41.977" v="3426"/>
        <pc:sldMkLst>
          <pc:docMk/>
          <pc:sldMk cId="3197962947" sldId="264"/>
        </pc:sldMkLst>
        <pc:spChg chg="add del mod">
          <ac:chgData name="Erica  West" userId="e44cab91-ed76-4a39-a24f-508b3e54c9e1" providerId="ADAL" clId="{32EB5BD9-1535-462E-9AFC-A4BD4BAAE58E}" dt="2021-11-17T19:20:08.780" v="1386" actId="478"/>
          <ac:spMkLst>
            <pc:docMk/>
            <pc:sldMk cId="3197962947" sldId="264"/>
            <ac:spMk id="4" creationId="{8557B1A5-A34D-4F2C-BC05-FF66DE55EA3E}"/>
          </ac:spMkLst>
        </pc:spChg>
        <pc:spChg chg="mod">
          <ac:chgData name="Erica  West" userId="e44cab91-ed76-4a39-a24f-508b3e54c9e1" providerId="ADAL" clId="{32EB5BD9-1535-462E-9AFC-A4BD4BAAE58E}" dt="2021-11-17T20:20:23.100" v="2214" actId="14100"/>
          <ac:spMkLst>
            <pc:docMk/>
            <pc:sldMk cId="3197962947" sldId="264"/>
            <ac:spMk id="7" creationId="{E7C144B2-5F50-4FD4-9872-F4C13415E338}"/>
          </ac:spMkLst>
        </pc:spChg>
        <pc:spChg chg="add del mod">
          <ac:chgData name="Erica  West" userId="e44cab91-ed76-4a39-a24f-508b3e54c9e1" providerId="ADAL" clId="{32EB5BD9-1535-462E-9AFC-A4BD4BAAE58E}" dt="2021-11-18T03:15:23.028" v="3123" actId="478"/>
          <ac:spMkLst>
            <pc:docMk/>
            <pc:sldMk cId="3197962947" sldId="264"/>
            <ac:spMk id="8" creationId="{4EF2A5B1-D9F6-49ED-B79F-AE15077FB962}"/>
          </ac:spMkLst>
        </pc:spChg>
        <pc:spChg chg="add del mod">
          <ac:chgData name="Erica  West" userId="e44cab91-ed76-4a39-a24f-508b3e54c9e1" providerId="ADAL" clId="{32EB5BD9-1535-462E-9AFC-A4BD4BAAE58E}" dt="2021-11-18T11:15:16.017" v="3416" actId="478"/>
          <ac:spMkLst>
            <pc:docMk/>
            <pc:sldMk cId="3197962947" sldId="264"/>
            <ac:spMk id="9" creationId="{6554D05C-7112-40D7-B190-D1A4258C0FEE}"/>
          </ac:spMkLst>
        </pc:spChg>
        <pc:spChg chg="add del mod">
          <ac:chgData name="Erica  West" userId="e44cab91-ed76-4a39-a24f-508b3e54c9e1" providerId="ADAL" clId="{32EB5BD9-1535-462E-9AFC-A4BD4BAAE58E}" dt="2021-11-18T11:15:15.010" v="3415"/>
          <ac:spMkLst>
            <pc:docMk/>
            <pc:sldMk cId="3197962947" sldId="264"/>
            <ac:spMk id="10" creationId="{F636FEBD-AA9A-4386-85E7-0230682AFDA9}"/>
          </ac:spMkLst>
        </pc:spChg>
        <pc:spChg chg="del">
          <ac:chgData name="Erica  West" userId="e44cab91-ed76-4a39-a24f-508b3e54c9e1" providerId="ADAL" clId="{32EB5BD9-1535-462E-9AFC-A4BD4BAAE58E}" dt="2021-11-17T18:02:33.684" v="592" actId="478"/>
          <ac:spMkLst>
            <pc:docMk/>
            <pc:sldMk cId="3197962947" sldId="264"/>
            <ac:spMk id="11" creationId="{3070E011-852E-47AE-A819-F5B766ECEA7B}"/>
          </ac:spMkLst>
        </pc:spChg>
        <pc:spChg chg="add del mod">
          <ac:chgData name="Erica  West" userId="e44cab91-ed76-4a39-a24f-508b3e54c9e1" providerId="ADAL" clId="{32EB5BD9-1535-462E-9AFC-A4BD4BAAE58E}" dt="2021-11-17T20:42:23.865" v="2415" actId="21"/>
          <ac:spMkLst>
            <pc:docMk/>
            <pc:sldMk cId="3197962947" sldId="264"/>
            <ac:spMk id="12" creationId="{52FBF804-D4D0-4043-A2A9-95C754AE4B5E}"/>
          </ac:spMkLst>
        </pc:spChg>
        <pc:spChg chg="add del mod">
          <ac:chgData name="Erica  West" userId="e44cab91-ed76-4a39-a24f-508b3e54c9e1" providerId="ADAL" clId="{32EB5BD9-1535-462E-9AFC-A4BD4BAAE58E}" dt="2021-11-17T20:57:10.265" v="2868" actId="478"/>
          <ac:spMkLst>
            <pc:docMk/>
            <pc:sldMk cId="3197962947" sldId="264"/>
            <ac:spMk id="16" creationId="{94A4376E-178D-4A0F-88CB-2486B306EFBD}"/>
          </ac:spMkLst>
        </pc:spChg>
        <pc:spChg chg="add del mod">
          <ac:chgData name="Erica  West" userId="e44cab91-ed76-4a39-a24f-508b3e54c9e1" providerId="ADAL" clId="{32EB5BD9-1535-462E-9AFC-A4BD4BAAE58E}" dt="2021-11-18T11:15:17.019" v="3418" actId="20577"/>
          <ac:spMkLst>
            <pc:docMk/>
            <pc:sldMk cId="3197962947" sldId="264"/>
            <ac:spMk id="18" creationId="{1F572517-535D-4152-85A4-AC7FCAC0D5F6}"/>
          </ac:spMkLst>
        </pc:spChg>
        <pc:spChg chg="add del mod">
          <ac:chgData name="Erica  West" userId="e44cab91-ed76-4a39-a24f-508b3e54c9e1" providerId="ADAL" clId="{32EB5BD9-1535-462E-9AFC-A4BD4BAAE58E}" dt="2021-11-17T19:26:34.367" v="1641" actId="478"/>
          <ac:spMkLst>
            <pc:docMk/>
            <pc:sldMk cId="3197962947" sldId="264"/>
            <ac:spMk id="19" creationId="{81ACA958-A510-49C8-912A-8BD6BC9462EE}"/>
          </ac:spMkLst>
        </pc:spChg>
        <pc:spChg chg="add del mod">
          <ac:chgData name="Erica  West" userId="e44cab91-ed76-4a39-a24f-508b3e54c9e1" providerId="ADAL" clId="{32EB5BD9-1535-462E-9AFC-A4BD4BAAE58E}" dt="2021-11-18T11:15:19.098" v="3420" actId="6549"/>
          <ac:spMkLst>
            <pc:docMk/>
            <pc:sldMk cId="3197962947" sldId="264"/>
            <ac:spMk id="20" creationId="{A231A39C-7418-4F9D-A510-A858586DC932}"/>
          </ac:spMkLst>
        </pc:spChg>
        <pc:graphicFrameChg chg="add del mod">
          <ac:chgData name="Erica  West" userId="e44cab91-ed76-4a39-a24f-508b3e54c9e1" providerId="ADAL" clId="{32EB5BD9-1535-462E-9AFC-A4BD4BAAE58E}" dt="2021-11-17T19:08:59.103" v="1355" actId="478"/>
          <ac:graphicFrameMkLst>
            <pc:docMk/>
            <pc:sldMk cId="3197962947" sldId="264"/>
            <ac:graphicFrameMk id="13" creationId="{563EFF33-67C3-4D0D-824B-E2078CE8446D}"/>
          </ac:graphicFrameMkLst>
        </pc:graphicFrameChg>
        <pc:picChg chg="add del mod">
          <ac:chgData name="Erica  West" userId="e44cab91-ed76-4a39-a24f-508b3e54c9e1" providerId="ADAL" clId="{32EB5BD9-1535-462E-9AFC-A4BD4BAAE58E}" dt="2021-11-17T18:58:48.040" v="1166" actId="478"/>
          <ac:picMkLst>
            <pc:docMk/>
            <pc:sldMk cId="3197962947" sldId="264"/>
            <ac:picMk id="3" creationId="{5A913A82-B640-427D-AD30-F0AD2B10FA85}"/>
          </ac:picMkLst>
        </pc:picChg>
        <pc:picChg chg="del mod">
          <ac:chgData name="Erica  West" userId="e44cab91-ed76-4a39-a24f-508b3e54c9e1" providerId="ADAL" clId="{32EB5BD9-1535-462E-9AFC-A4BD4BAAE58E}" dt="2021-11-17T18:44:57.113" v="1120" actId="478"/>
          <ac:picMkLst>
            <pc:docMk/>
            <pc:sldMk cId="3197962947" sldId="264"/>
            <ac:picMk id="9" creationId="{00B8122C-59DA-41C1-8955-1E2BB7182999}"/>
          </ac:picMkLst>
        </pc:picChg>
        <pc:picChg chg="add mod">
          <ac:chgData name="Erica  West" userId="e44cab91-ed76-4a39-a24f-508b3e54c9e1" providerId="ADAL" clId="{32EB5BD9-1535-462E-9AFC-A4BD4BAAE58E}" dt="2021-11-17T18:21:27.113" v="856" actId="571"/>
          <ac:picMkLst>
            <pc:docMk/>
            <pc:sldMk cId="3197962947" sldId="264"/>
            <ac:picMk id="10" creationId="{D569780A-387D-41AE-A75F-E26949BCBBFF}"/>
          </ac:picMkLst>
        </pc:picChg>
        <pc:picChg chg="del">
          <ac:chgData name="Erica  West" userId="e44cab91-ed76-4a39-a24f-508b3e54c9e1" providerId="ADAL" clId="{32EB5BD9-1535-462E-9AFC-A4BD4BAAE58E}" dt="2021-11-17T18:44:56.246" v="1119" actId="478"/>
          <ac:picMkLst>
            <pc:docMk/>
            <pc:sldMk cId="3197962947" sldId="264"/>
            <ac:picMk id="15" creationId="{6C0BC8C7-0F77-4154-BED2-26FBE7DD63DB}"/>
          </ac:picMkLst>
        </pc:picChg>
        <pc:picChg chg="del">
          <ac:chgData name="Erica  West" userId="e44cab91-ed76-4a39-a24f-508b3e54c9e1" providerId="ADAL" clId="{32EB5BD9-1535-462E-9AFC-A4BD4BAAE58E}" dt="2021-11-17T18:02:37.076" v="593" actId="478"/>
          <ac:picMkLst>
            <pc:docMk/>
            <pc:sldMk cId="3197962947" sldId="264"/>
            <ac:picMk id="17" creationId="{5AEBE23F-0AFB-4F34-8F85-EB8AC4326C8E}"/>
          </ac:picMkLst>
        </pc:picChg>
      </pc:sldChg>
      <pc:sldChg chg="modSp del mod">
        <pc:chgData name="Erica  West" userId="e44cab91-ed76-4a39-a24f-508b3e54c9e1" providerId="ADAL" clId="{32EB5BD9-1535-462E-9AFC-A4BD4BAAE58E}" dt="2021-11-17T20:36:58.605" v="2359" actId="2696"/>
        <pc:sldMkLst>
          <pc:docMk/>
          <pc:sldMk cId="426136342" sldId="265"/>
        </pc:sldMkLst>
        <pc:picChg chg="mod">
          <ac:chgData name="Erica  West" userId="e44cab91-ed76-4a39-a24f-508b3e54c9e1" providerId="ADAL" clId="{32EB5BD9-1535-462E-9AFC-A4BD4BAAE58E}" dt="2021-11-17T19:30:57.995" v="1652" actId="1076"/>
          <ac:picMkLst>
            <pc:docMk/>
            <pc:sldMk cId="426136342" sldId="265"/>
            <ac:picMk id="6" creationId="{D417B2AD-BC1F-4859-BCD9-4F58EADA3284}"/>
          </ac:picMkLst>
        </pc:picChg>
      </pc:sldChg>
      <pc:sldChg chg="addSp delSp modSp mod ord">
        <pc:chgData name="Erica  West" userId="e44cab91-ed76-4a39-a24f-508b3e54c9e1" providerId="ADAL" clId="{32EB5BD9-1535-462E-9AFC-A4BD4BAAE58E}" dt="2021-11-17T20:33:29.385" v="2286" actId="6549"/>
        <pc:sldMkLst>
          <pc:docMk/>
          <pc:sldMk cId="404718143" sldId="266"/>
        </pc:sldMkLst>
        <pc:spChg chg="add del mod">
          <ac:chgData name="Erica  West" userId="e44cab91-ed76-4a39-a24f-508b3e54c9e1" providerId="ADAL" clId="{32EB5BD9-1535-462E-9AFC-A4BD4BAAE58E}" dt="2021-11-17T19:36:46.632" v="1707"/>
          <ac:spMkLst>
            <pc:docMk/>
            <pc:sldMk cId="404718143" sldId="266"/>
            <ac:spMk id="2" creationId="{7C369368-C2E7-4364-9D18-DB3149FF05D2}"/>
          </ac:spMkLst>
        </pc:spChg>
        <pc:spChg chg="mod">
          <ac:chgData name="Erica  West" userId="e44cab91-ed76-4a39-a24f-508b3e54c9e1" providerId="ADAL" clId="{32EB5BD9-1535-462E-9AFC-A4BD4BAAE58E}" dt="2021-11-17T19:51:18.302" v="1797" actId="1076"/>
          <ac:spMkLst>
            <pc:docMk/>
            <pc:sldMk cId="404718143" sldId="266"/>
            <ac:spMk id="7" creationId="{E7C144B2-5F50-4FD4-9872-F4C13415E338}"/>
          </ac:spMkLst>
        </pc:spChg>
        <pc:spChg chg="add mod">
          <ac:chgData name="Erica  West" userId="e44cab91-ed76-4a39-a24f-508b3e54c9e1" providerId="ADAL" clId="{32EB5BD9-1535-462E-9AFC-A4BD4BAAE58E}" dt="2021-11-17T19:52:07.298" v="1816" actId="255"/>
          <ac:spMkLst>
            <pc:docMk/>
            <pc:sldMk cId="404718143" sldId="266"/>
            <ac:spMk id="8" creationId="{F494F554-755A-4E49-AC0B-DF6DF1D607DC}"/>
          </ac:spMkLst>
        </pc:spChg>
        <pc:spChg chg="add del mod">
          <ac:chgData name="Erica  West" userId="e44cab91-ed76-4a39-a24f-508b3e54c9e1" providerId="ADAL" clId="{32EB5BD9-1535-462E-9AFC-A4BD4BAAE58E}" dt="2021-11-17T19:55:11.784" v="1882" actId="478"/>
          <ac:spMkLst>
            <pc:docMk/>
            <pc:sldMk cId="404718143" sldId="266"/>
            <ac:spMk id="9" creationId="{4BEDC5A8-C39D-4FA5-BB83-939A0A86B47F}"/>
          </ac:spMkLst>
        </pc:spChg>
        <pc:spChg chg="del mod">
          <ac:chgData name="Erica  West" userId="e44cab91-ed76-4a39-a24f-508b3e54c9e1" providerId="ADAL" clId="{32EB5BD9-1535-462E-9AFC-A4BD4BAAE58E}" dt="2021-11-17T19:51:50.768" v="1803" actId="478"/>
          <ac:spMkLst>
            <pc:docMk/>
            <pc:sldMk cId="404718143" sldId="266"/>
            <ac:spMk id="10" creationId="{8A4176AE-E025-4F36-8D15-3A5AF9AD5FFC}"/>
          </ac:spMkLst>
        </pc:spChg>
        <pc:spChg chg="mod">
          <ac:chgData name="Erica  West" userId="e44cab91-ed76-4a39-a24f-508b3e54c9e1" providerId="ADAL" clId="{32EB5BD9-1535-462E-9AFC-A4BD4BAAE58E}" dt="2021-11-17T20:33:29.385" v="2286" actId="6549"/>
          <ac:spMkLst>
            <pc:docMk/>
            <pc:sldMk cId="404718143" sldId="266"/>
            <ac:spMk id="11" creationId="{3070E011-852E-47AE-A819-F5B766ECEA7B}"/>
          </ac:spMkLst>
        </pc:spChg>
        <pc:picChg chg="mod">
          <ac:chgData name="Erica  West" userId="e44cab91-ed76-4a39-a24f-508b3e54c9e1" providerId="ADAL" clId="{32EB5BD9-1535-462E-9AFC-A4BD4BAAE58E}" dt="2021-11-17T19:53:33.983" v="1841" actId="1076"/>
          <ac:picMkLst>
            <pc:docMk/>
            <pc:sldMk cId="404718143" sldId="266"/>
            <ac:picMk id="6" creationId="{848F1046-840C-4113-8960-1051EFABD7D4}"/>
          </ac:picMkLst>
        </pc:picChg>
        <pc:picChg chg="add mod">
          <ac:chgData name="Erica  West" userId="e44cab91-ed76-4a39-a24f-508b3e54c9e1" providerId="ADAL" clId="{32EB5BD9-1535-462E-9AFC-A4BD4BAAE58E}" dt="2021-11-17T19:53:55.558" v="1845" actId="14100"/>
          <ac:picMkLst>
            <pc:docMk/>
            <pc:sldMk cId="404718143" sldId="266"/>
            <ac:picMk id="12" creationId="{2505A5D8-CCA3-4CB5-B0E6-7F553B920761}"/>
          </ac:picMkLst>
        </pc:picChg>
        <pc:picChg chg="del">
          <ac:chgData name="Erica  West" userId="e44cab91-ed76-4a39-a24f-508b3e54c9e1" providerId="ADAL" clId="{32EB5BD9-1535-462E-9AFC-A4BD4BAAE58E}" dt="2021-11-17T19:32:45.143" v="1664" actId="478"/>
          <ac:picMkLst>
            <pc:docMk/>
            <pc:sldMk cId="404718143" sldId="266"/>
            <ac:picMk id="2050" creationId="{00000000-0000-0000-0000-000000000000}"/>
          </ac:picMkLst>
        </pc:picChg>
      </pc:sldChg>
      <pc:sldChg chg="addSp delSp modSp mod ord">
        <pc:chgData name="Erica  West" userId="e44cab91-ed76-4a39-a24f-508b3e54c9e1" providerId="ADAL" clId="{32EB5BD9-1535-462E-9AFC-A4BD4BAAE58E}" dt="2021-11-18T12:38:36.494" v="3542" actId="20577"/>
        <pc:sldMkLst>
          <pc:docMk/>
          <pc:sldMk cId="1978821642" sldId="267"/>
        </pc:sldMkLst>
        <pc:spChg chg="mod">
          <ac:chgData name="Erica  West" userId="e44cab91-ed76-4a39-a24f-508b3e54c9e1" providerId="ADAL" clId="{32EB5BD9-1535-462E-9AFC-A4BD4BAAE58E}" dt="2021-11-17T20:24:29.625" v="2252" actId="207"/>
          <ac:spMkLst>
            <pc:docMk/>
            <pc:sldMk cId="1978821642" sldId="267"/>
            <ac:spMk id="2" creationId="{00000000-0000-0000-0000-000000000000}"/>
          </ac:spMkLst>
        </pc:spChg>
        <pc:spChg chg="mod">
          <ac:chgData name="Erica  West" userId="e44cab91-ed76-4a39-a24f-508b3e54c9e1" providerId="ADAL" clId="{32EB5BD9-1535-462E-9AFC-A4BD4BAAE58E}" dt="2021-11-17T20:22:34.900" v="2241" actId="14100"/>
          <ac:spMkLst>
            <pc:docMk/>
            <pc:sldMk cId="1978821642" sldId="267"/>
            <ac:spMk id="3" creationId="{00000000-0000-0000-0000-000000000000}"/>
          </ac:spMkLst>
        </pc:spChg>
        <pc:spChg chg="del">
          <ac:chgData name="Erica  West" userId="e44cab91-ed76-4a39-a24f-508b3e54c9e1" providerId="ADAL" clId="{32EB5BD9-1535-462E-9AFC-A4BD4BAAE58E}" dt="2021-11-17T18:25:46.545" v="874" actId="478"/>
          <ac:spMkLst>
            <pc:docMk/>
            <pc:sldMk cId="1978821642" sldId="267"/>
            <ac:spMk id="5" creationId="{7ADCE474-67E9-4D24-94FA-AEF0E5B56D49}"/>
          </ac:spMkLst>
        </pc:spChg>
        <pc:spChg chg="add del mod">
          <ac:chgData name="Erica  West" userId="e44cab91-ed76-4a39-a24f-508b3e54c9e1" providerId="ADAL" clId="{32EB5BD9-1535-462E-9AFC-A4BD4BAAE58E}" dt="2021-11-17T18:27:10.233" v="902" actId="478"/>
          <ac:spMkLst>
            <pc:docMk/>
            <pc:sldMk cId="1978821642" sldId="267"/>
            <ac:spMk id="9" creationId="{70BFD1C5-1E57-43F1-A930-79BFC8E27D41}"/>
          </ac:spMkLst>
        </pc:spChg>
        <pc:spChg chg="add del mod">
          <ac:chgData name="Erica  West" userId="e44cab91-ed76-4a39-a24f-508b3e54c9e1" providerId="ADAL" clId="{32EB5BD9-1535-462E-9AFC-A4BD4BAAE58E}" dt="2021-11-17T18:32:24.178" v="1103" actId="478"/>
          <ac:spMkLst>
            <pc:docMk/>
            <pc:sldMk cId="1978821642" sldId="267"/>
            <ac:spMk id="11" creationId="{4F673CAB-2577-48F1-B1D9-3BBA7BF97A50}"/>
          </ac:spMkLst>
        </pc:spChg>
        <pc:spChg chg="add del mod">
          <ac:chgData name="Erica  West" userId="e44cab91-ed76-4a39-a24f-508b3e54c9e1" providerId="ADAL" clId="{32EB5BD9-1535-462E-9AFC-A4BD4BAAE58E}" dt="2021-11-17T18:32:25.626" v="1104" actId="478"/>
          <ac:spMkLst>
            <pc:docMk/>
            <pc:sldMk cId="1978821642" sldId="267"/>
            <ac:spMk id="12" creationId="{8B1081D1-6E18-447D-A1EC-A12482B5BF48}"/>
          </ac:spMkLst>
        </pc:spChg>
        <pc:graphicFrameChg chg="add mod modGraphic">
          <ac:chgData name="Erica  West" userId="e44cab91-ed76-4a39-a24f-508b3e54c9e1" providerId="ADAL" clId="{32EB5BD9-1535-462E-9AFC-A4BD4BAAE58E}" dt="2021-11-18T12:38:36.494" v="3542" actId="20577"/>
          <ac:graphicFrameMkLst>
            <pc:docMk/>
            <pc:sldMk cId="1978821642" sldId="267"/>
            <ac:graphicFrameMk id="4" creationId="{A747BCB2-A850-4B94-9DCD-B747B5D08007}"/>
          </ac:graphicFrameMkLst>
        </pc:graphicFrameChg>
        <pc:graphicFrameChg chg="del">
          <ac:chgData name="Erica  West" userId="e44cab91-ed76-4a39-a24f-508b3e54c9e1" providerId="ADAL" clId="{32EB5BD9-1535-462E-9AFC-A4BD4BAAE58E}" dt="2021-11-17T18:25:45.291" v="873" actId="478"/>
          <ac:graphicFrameMkLst>
            <pc:docMk/>
            <pc:sldMk cId="1978821642" sldId="267"/>
            <ac:graphicFrameMk id="8" creationId="{D7A651C0-BD6D-409C-A4D9-D8D5414DD8C2}"/>
          </ac:graphicFrameMkLst>
        </pc:graphicFrameChg>
        <pc:picChg chg="del">
          <ac:chgData name="Erica  West" userId="e44cab91-ed76-4a39-a24f-508b3e54c9e1" providerId="ADAL" clId="{32EB5BD9-1535-462E-9AFC-A4BD4BAAE58E}" dt="2021-11-17T18:26:40.589" v="891" actId="478"/>
          <ac:picMkLst>
            <pc:docMk/>
            <pc:sldMk cId="1978821642" sldId="267"/>
            <ac:picMk id="6" creationId="{D417B2AD-BC1F-4859-BCD9-4F58EADA3284}"/>
          </ac:picMkLst>
        </pc:picChg>
        <pc:picChg chg="mod">
          <ac:chgData name="Erica  West" userId="e44cab91-ed76-4a39-a24f-508b3e54c9e1" providerId="ADAL" clId="{32EB5BD9-1535-462E-9AFC-A4BD4BAAE58E}" dt="2021-11-17T18:30:46.067" v="1079" actId="1076"/>
          <ac:picMkLst>
            <pc:docMk/>
            <pc:sldMk cId="1978821642" sldId="267"/>
            <ac:picMk id="7" creationId="{2767E180-448A-4ABC-BEA3-F664204B39B9}"/>
          </ac:picMkLst>
        </pc:picChg>
        <pc:picChg chg="add del mod">
          <ac:chgData name="Erica  West" userId="e44cab91-ed76-4a39-a24f-508b3e54c9e1" providerId="ADAL" clId="{32EB5BD9-1535-462E-9AFC-A4BD4BAAE58E}" dt="2021-11-17T18:26:07.188" v="884"/>
          <ac:picMkLst>
            <pc:docMk/>
            <pc:sldMk cId="1978821642" sldId="267"/>
            <ac:picMk id="10" creationId="{1379FFFA-A2B0-4D01-855D-21475F6544A9}"/>
          </ac:picMkLst>
        </pc:picChg>
        <pc:picChg chg="add del mod">
          <ac:chgData name="Erica  West" userId="e44cab91-ed76-4a39-a24f-508b3e54c9e1" providerId="ADAL" clId="{32EB5BD9-1535-462E-9AFC-A4BD4BAAE58E}" dt="2021-11-17T19:55:37.227" v="1888" actId="478"/>
          <ac:picMkLst>
            <pc:docMk/>
            <pc:sldMk cId="1978821642" sldId="267"/>
            <ac:picMk id="14" creationId="{244C0406-6588-4CB5-8E55-7CC5CBCC01FF}"/>
          </ac:picMkLst>
        </pc:picChg>
        <pc:picChg chg="add del mod">
          <ac:chgData name="Erica  West" userId="e44cab91-ed76-4a39-a24f-508b3e54c9e1" providerId="ADAL" clId="{32EB5BD9-1535-462E-9AFC-A4BD4BAAE58E}" dt="2021-11-17T20:22:12.685" v="2238" actId="478"/>
          <ac:picMkLst>
            <pc:docMk/>
            <pc:sldMk cId="1978821642" sldId="267"/>
            <ac:picMk id="15" creationId="{FAAA7C4A-0444-40B8-B7AF-9D223A4DC3EE}"/>
          </ac:picMkLst>
        </pc:picChg>
        <pc:picChg chg="add del mod">
          <ac:chgData name="Erica  West" userId="e44cab91-ed76-4a39-a24f-508b3e54c9e1" providerId="ADAL" clId="{32EB5BD9-1535-462E-9AFC-A4BD4BAAE58E}" dt="2021-11-17T19:28:57.213" v="1648" actId="478"/>
          <ac:picMkLst>
            <pc:docMk/>
            <pc:sldMk cId="1978821642" sldId="267"/>
            <ac:picMk id="2051" creationId="{00000000-0000-0000-0000-000000000000}"/>
          </ac:picMkLst>
        </pc:picChg>
      </pc:sldChg>
      <pc:sldChg chg="addSp delSp modSp mod ord">
        <pc:chgData name="Erica  West" userId="e44cab91-ed76-4a39-a24f-508b3e54c9e1" providerId="ADAL" clId="{32EB5BD9-1535-462E-9AFC-A4BD4BAAE58E}" dt="2021-11-17T20:15:38.800" v="2182" actId="14100"/>
        <pc:sldMkLst>
          <pc:docMk/>
          <pc:sldMk cId="4181945057" sldId="268"/>
        </pc:sldMkLst>
        <pc:spChg chg="add del mod">
          <ac:chgData name="Erica  West" userId="e44cab91-ed76-4a39-a24f-508b3e54c9e1" providerId="ADAL" clId="{32EB5BD9-1535-462E-9AFC-A4BD4BAAE58E}" dt="2021-11-17T20:08:48.826" v="2098" actId="478"/>
          <ac:spMkLst>
            <pc:docMk/>
            <pc:sldMk cId="4181945057" sldId="268"/>
            <ac:spMk id="7" creationId="{E7C144B2-5F50-4FD4-9872-F4C13415E338}"/>
          </ac:spMkLst>
        </pc:spChg>
        <pc:spChg chg="add mod">
          <ac:chgData name="Erica  West" userId="e44cab91-ed76-4a39-a24f-508b3e54c9e1" providerId="ADAL" clId="{32EB5BD9-1535-462E-9AFC-A4BD4BAAE58E}" dt="2021-11-17T20:09:28.683" v="2115"/>
          <ac:spMkLst>
            <pc:docMk/>
            <pc:sldMk cId="4181945057" sldId="268"/>
            <ac:spMk id="8" creationId="{65A30592-9790-4F46-8041-96D91CF5CA03}"/>
          </ac:spMkLst>
        </pc:spChg>
        <pc:spChg chg="mod">
          <ac:chgData name="Erica  West" userId="e44cab91-ed76-4a39-a24f-508b3e54c9e1" providerId="ADAL" clId="{32EB5BD9-1535-462E-9AFC-A4BD4BAAE58E}" dt="2021-11-17T20:15:38.800" v="2182" actId="14100"/>
          <ac:spMkLst>
            <pc:docMk/>
            <pc:sldMk cId="4181945057" sldId="268"/>
            <ac:spMk id="10" creationId="{8A4176AE-E025-4F36-8D15-3A5AF9AD5FFC}"/>
          </ac:spMkLst>
        </pc:spChg>
        <pc:spChg chg="del mod">
          <ac:chgData name="Erica  West" userId="e44cab91-ed76-4a39-a24f-508b3e54c9e1" providerId="ADAL" clId="{32EB5BD9-1535-462E-9AFC-A4BD4BAAE58E}" dt="2021-11-17T20:08:44.649" v="2096" actId="478"/>
          <ac:spMkLst>
            <pc:docMk/>
            <pc:sldMk cId="4181945057" sldId="268"/>
            <ac:spMk id="11" creationId="{3070E011-852E-47AE-A819-F5B766ECEA7B}"/>
          </ac:spMkLst>
        </pc:spChg>
        <pc:picChg chg="mod">
          <ac:chgData name="Erica  West" userId="e44cab91-ed76-4a39-a24f-508b3e54c9e1" providerId="ADAL" clId="{32EB5BD9-1535-462E-9AFC-A4BD4BAAE58E}" dt="2021-11-17T20:09:52.141" v="2138" actId="1076"/>
          <ac:picMkLst>
            <pc:docMk/>
            <pc:sldMk cId="4181945057" sldId="268"/>
            <ac:picMk id="6" creationId="{848F1046-840C-4113-8960-1051EFABD7D4}"/>
          </ac:picMkLst>
        </pc:picChg>
        <pc:picChg chg="add mod">
          <ac:chgData name="Erica  West" userId="e44cab91-ed76-4a39-a24f-508b3e54c9e1" providerId="ADAL" clId="{32EB5BD9-1535-462E-9AFC-A4BD4BAAE58E}" dt="2021-11-17T20:09:59.187" v="2139"/>
          <ac:picMkLst>
            <pc:docMk/>
            <pc:sldMk cId="4181945057" sldId="268"/>
            <ac:picMk id="9" creationId="{749F342A-EEC5-4346-822A-0D38AF52AE2B}"/>
          </ac:picMkLst>
        </pc:picChg>
        <pc:picChg chg="del">
          <ac:chgData name="Erica  West" userId="e44cab91-ed76-4a39-a24f-508b3e54c9e1" providerId="ADAL" clId="{32EB5BD9-1535-462E-9AFC-A4BD4BAAE58E}" dt="2021-11-17T20:08:35.223" v="2093" actId="478"/>
          <ac:picMkLst>
            <pc:docMk/>
            <pc:sldMk cId="4181945057" sldId="268"/>
            <ac:picMk id="2050" creationId="{00000000-0000-0000-0000-000000000000}"/>
          </ac:picMkLst>
        </pc:picChg>
      </pc:sldChg>
      <pc:sldChg chg="del">
        <pc:chgData name="Erica  West" userId="e44cab91-ed76-4a39-a24f-508b3e54c9e1" providerId="ADAL" clId="{32EB5BD9-1535-462E-9AFC-A4BD4BAAE58E}" dt="2021-11-17T20:37:04.944" v="2360" actId="2696"/>
        <pc:sldMkLst>
          <pc:docMk/>
          <pc:sldMk cId="3995462727" sldId="269"/>
        </pc:sldMkLst>
      </pc:sldChg>
      <pc:sldChg chg="del">
        <pc:chgData name="Erica  West" userId="e44cab91-ed76-4a39-a24f-508b3e54c9e1" providerId="ADAL" clId="{32EB5BD9-1535-462E-9AFC-A4BD4BAAE58E}" dt="2021-11-17T20:44:06.380" v="2436" actId="2696"/>
        <pc:sldMkLst>
          <pc:docMk/>
          <pc:sldMk cId="2998448558" sldId="270"/>
        </pc:sldMkLst>
      </pc:sldChg>
      <pc:sldChg chg="addSp delSp modSp mod">
        <pc:chgData name="Erica  West" userId="e44cab91-ed76-4a39-a24f-508b3e54c9e1" providerId="ADAL" clId="{32EB5BD9-1535-462E-9AFC-A4BD4BAAE58E}" dt="2021-11-18T14:11:48.391" v="3575" actId="6549"/>
        <pc:sldMkLst>
          <pc:docMk/>
          <pc:sldMk cId="819942003" sldId="271"/>
        </pc:sldMkLst>
        <pc:spChg chg="mod">
          <ac:chgData name="Erica  West" userId="e44cab91-ed76-4a39-a24f-508b3e54c9e1" providerId="ADAL" clId="{32EB5BD9-1535-462E-9AFC-A4BD4BAAE58E}" dt="2021-11-17T20:50:49.044" v="2646" actId="207"/>
          <ac:spMkLst>
            <pc:docMk/>
            <pc:sldMk cId="819942003" sldId="271"/>
            <ac:spMk id="2" creationId="{00000000-0000-0000-0000-000000000000}"/>
          </ac:spMkLst>
        </pc:spChg>
        <pc:spChg chg="mod">
          <ac:chgData name="Erica  West" userId="e44cab91-ed76-4a39-a24f-508b3e54c9e1" providerId="ADAL" clId="{32EB5BD9-1535-462E-9AFC-A4BD4BAAE58E}" dt="2021-11-17T20:51:33.204" v="2651" actId="1076"/>
          <ac:spMkLst>
            <pc:docMk/>
            <pc:sldMk cId="819942003" sldId="271"/>
            <ac:spMk id="3" creationId="{00000000-0000-0000-0000-000000000000}"/>
          </ac:spMkLst>
        </pc:spChg>
        <pc:spChg chg="mod">
          <ac:chgData name="Erica  West" userId="e44cab91-ed76-4a39-a24f-508b3e54c9e1" providerId="ADAL" clId="{32EB5BD9-1535-462E-9AFC-A4BD4BAAE58E}" dt="2021-11-18T14:11:48.391" v="3575" actId="6549"/>
          <ac:spMkLst>
            <pc:docMk/>
            <pc:sldMk cId="819942003" sldId="271"/>
            <ac:spMk id="4" creationId="{00000000-0000-0000-0000-000000000000}"/>
          </ac:spMkLst>
        </pc:spChg>
        <pc:picChg chg="add mod">
          <ac:chgData name="Erica  West" userId="e44cab91-ed76-4a39-a24f-508b3e54c9e1" providerId="ADAL" clId="{32EB5BD9-1535-462E-9AFC-A4BD4BAAE58E}" dt="2021-11-17T20:51:37.652" v="2652" actId="14100"/>
          <ac:picMkLst>
            <pc:docMk/>
            <pc:sldMk cId="819942003" sldId="271"/>
            <ac:picMk id="7" creationId="{CE5CAF22-2B8E-4EE6-9327-47D8C010A7E8}"/>
          </ac:picMkLst>
        </pc:picChg>
        <pc:picChg chg="del mod">
          <ac:chgData name="Erica  West" userId="e44cab91-ed76-4a39-a24f-508b3e54c9e1" providerId="ADAL" clId="{32EB5BD9-1535-462E-9AFC-A4BD4BAAE58E}" dt="2021-11-17T20:49:45.780" v="2623" actId="478"/>
          <ac:picMkLst>
            <pc:docMk/>
            <pc:sldMk cId="819942003" sldId="271"/>
            <ac:picMk id="2051" creationId="{00000000-0000-0000-0000-000000000000}"/>
          </ac:picMkLst>
        </pc:picChg>
      </pc:sldChg>
      <pc:sldChg chg="modSp mod ord">
        <pc:chgData name="Erica  West" userId="e44cab91-ed76-4a39-a24f-508b3e54c9e1" providerId="ADAL" clId="{32EB5BD9-1535-462E-9AFC-A4BD4BAAE58E}" dt="2021-11-18T04:00:42.870" v="3205" actId="1076"/>
        <pc:sldMkLst>
          <pc:docMk/>
          <pc:sldMk cId="1360456600" sldId="272"/>
        </pc:sldMkLst>
        <pc:spChg chg="mod">
          <ac:chgData name="Erica  West" userId="e44cab91-ed76-4a39-a24f-508b3e54c9e1" providerId="ADAL" clId="{32EB5BD9-1535-462E-9AFC-A4BD4BAAE58E}" dt="2021-11-18T04:00:42.870" v="3205" actId="1076"/>
          <ac:spMkLst>
            <pc:docMk/>
            <pc:sldMk cId="1360456600" sldId="272"/>
            <ac:spMk id="10" creationId="{8A4176AE-E025-4F36-8D15-3A5AF9AD5FFC}"/>
          </ac:spMkLst>
        </pc:spChg>
        <pc:spChg chg="mod">
          <ac:chgData name="Erica  West" userId="e44cab91-ed76-4a39-a24f-508b3e54c9e1" providerId="ADAL" clId="{32EB5BD9-1535-462E-9AFC-A4BD4BAAE58E}" dt="2021-11-18T04:00:37.406" v="3204" actId="1076"/>
          <ac:spMkLst>
            <pc:docMk/>
            <pc:sldMk cId="1360456600" sldId="272"/>
            <ac:spMk id="11" creationId="{3070E011-852E-47AE-A819-F5B766ECEA7B}"/>
          </ac:spMkLst>
        </pc:spChg>
        <pc:picChg chg="mod">
          <ac:chgData name="Erica  West" userId="e44cab91-ed76-4a39-a24f-508b3e54c9e1" providerId="ADAL" clId="{32EB5BD9-1535-462E-9AFC-A4BD4BAAE58E}" dt="2021-11-17T20:38:22.608" v="2365" actId="14100"/>
          <ac:picMkLst>
            <pc:docMk/>
            <pc:sldMk cId="1360456600" sldId="272"/>
            <ac:picMk id="6" creationId="{848F1046-840C-4113-8960-1051EFABD7D4}"/>
          </ac:picMkLst>
        </pc:picChg>
      </pc:sldChg>
      <pc:sldChg chg="del">
        <pc:chgData name="Erica  West" userId="e44cab91-ed76-4a39-a24f-508b3e54c9e1" providerId="ADAL" clId="{32EB5BD9-1535-462E-9AFC-A4BD4BAAE58E}" dt="2021-11-17T20:44:04.271" v="2435" actId="2696"/>
        <pc:sldMkLst>
          <pc:docMk/>
          <pc:sldMk cId="4238206172" sldId="273"/>
        </pc:sldMkLst>
      </pc:sldChg>
      <pc:sldChg chg="del">
        <pc:chgData name="Erica  West" userId="e44cab91-ed76-4a39-a24f-508b3e54c9e1" providerId="ADAL" clId="{32EB5BD9-1535-462E-9AFC-A4BD4BAAE58E}" dt="2021-11-17T20:43:32.121" v="2429" actId="2696"/>
        <pc:sldMkLst>
          <pc:docMk/>
          <pc:sldMk cId="2992820547" sldId="274"/>
        </pc:sldMkLst>
      </pc:sldChg>
      <pc:sldChg chg="del">
        <pc:chgData name="Erica  West" userId="e44cab91-ed76-4a39-a24f-508b3e54c9e1" providerId="ADAL" clId="{32EB5BD9-1535-462E-9AFC-A4BD4BAAE58E}" dt="2021-11-17T20:50:21.679" v="2644" actId="2696"/>
        <pc:sldMkLst>
          <pc:docMk/>
          <pc:sldMk cId="3383594462" sldId="275"/>
        </pc:sldMkLst>
      </pc:sldChg>
      <pc:sldChg chg="del">
        <pc:chgData name="Erica  West" userId="e44cab91-ed76-4a39-a24f-508b3e54c9e1" providerId="ADAL" clId="{32EB5BD9-1535-462E-9AFC-A4BD4BAAE58E}" dt="2021-11-17T20:43:43.515" v="2431" actId="2696"/>
        <pc:sldMkLst>
          <pc:docMk/>
          <pc:sldMk cId="1245385531" sldId="276"/>
        </pc:sldMkLst>
      </pc:sldChg>
      <pc:sldChg chg="del">
        <pc:chgData name="Erica  West" userId="e44cab91-ed76-4a39-a24f-508b3e54c9e1" providerId="ADAL" clId="{32EB5BD9-1535-462E-9AFC-A4BD4BAAE58E}" dt="2021-11-17T20:43:46.176" v="2432" actId="2696"/>
        <pc:sldMkLst>
          <pc:docMk/>
          <pc:sldMk cId="1944145904" sldId="277"/>
        </pc:sldMkLst>
      </pc:sldChg>
      <pc:sldChg chg="del">
        <pc:chgData name="Erica  West" userId="e44cab91-ed76-4a39-a24f-508b3e54c9e1" providerId="ADAL" clId="{32EB5BD9-1535-462E-9AFC-A4BD4BAAE58E}" dt="2021-11-17T20:43:35.688" v="2430" actId="2696"/>
        <pc:sldMkLst>
          <pc:docMk/>
          <pc:sldMk cId="38901459" sldId="278"/>
        </pc:sldMkLst>
      </pc:sldChg>
      <pc:sldChg chg="del">
        <pc:chgData name="Erica  West" userId="e44cab91-ed76-4a39-a24f-508b3e54c9e1" providerId="ADAL" clId="{32EB5BD9-1535-462E-9AFC-A4BD4BAAE58E}" dt="2021-11-17T20:43:48.687" v="2433" actId="2696"/>
        <pc:sldMkLst>
          <pc:docMk/>
          <pc:sldMk cId="3093610635" sldId="280"/>
        </pc:sldMkLst>
      </pc:sldChg>
      <pc:sldChg chg="del">
        <pc:chgData name="Erica  West" userId="e44cab91-ed76-4a39-a24f-508b3e54c9e1" providerId="ADAL" clId="{32EB5BD9-1535-462E-9AFC-A4BD4BAAE58E}" dt="2021-11-17T20:43:55.357" v="2434" actId="2696"/>
        <pc:sldMkLst>
          <pc:docMk/>
          <pc:sldMk cId="2192579450" sldId="281"/>
        </pc:sldMkLst>
      </pc:sldChg>
      <pc:sldChg chg="addSp delSp modSp mod">
        <pc:chgData name="Erica  West" userId="e44cab91-ed76-4a39-a24f-508b3e54c9e1" providerId="ADAL" clId="{32EB5BD9-1535-462E-9AFC-A4BD4BAAE58E}" dt="2021-11-17T20:24:54.847" v="2255" actId="207"/>
        <pc:sldMkLst>
          <pc:docMk/>
          <pc:sldMk cId="863304774" sldId="282"/>
        </pc:sldMkLst>
        <pc:spChg chg="mod">
          <ac:chgData name="Erica  West" userId="e44cab91-ed76-4a39-a24f-508b3e54c9e1" providerId="ADAL" clId="{32EB5BD9-1535-462E-9AFC-A4BD4BAAE58E}" dt="2021-11-17T20:24:54.847" v="2255" actId="207"/>
          <ac:spMkLst>
            <pc:docMk/>
            <pc:sldMk cId="863304774" sldId="282"/>
            <ac:spMk id="2" creationId="{00000000-0000-0000-0000-000000000000}"/>
          </ac:spMkLst>
        </pc:spChg>
        <pc:spChg chg="mod">
          <ac:chgData name="Erica  West" userId="e44cab91-ed76-4a39-a24f-508b3e54c9e1" providerId="ADAL" clId="{32EB5BD9-1535-462E-9AFC-A4BD4BAAE58E}" dt="2021-11-17T01:26:06.319" v="143" actId="20577"/>
          <ac:spMkLst>
            <pc:docMk/>
            <pc:sldMk cId="863304774" sldId="282"/>
            <ac:spMk id="3" creationId="{00000000-0000-0000-0000-000000000000}"/>
          </ac:spMkLst>
        </pc:spChg>
        <pc:spChg chg="add mod">
          <ac:chgData name="Erica  West" userId="e44cab91-ed76-4a39-a24f-508b3e54c9e1" providerId="ADAL" clId="{32EB5BD9-1535-462E-9AFC-A4BD4BAAE58E}" dt="2021-11-17T01:32:28.415" v="186" actId="1076"/>
          <ac:spMkLst>
            <pc:docMk/>
            <pc:sldMk cId="863304774" sldId="282"/>
            <ac:spMk id="4" creationId="{5FAC2017-0265-4568-9287-F58879A01AA2}"/>
          </ac:spMkLst>
        </pc:spChg>
        <pc:spChg chg="add mod">
          <ac:chgData name="Erica  West" userId="e44cab91-ed76-4a39-a24f-508b3e54c9e1" providerId="ADAL" clId="{32EB5BD9-1535-462E-9AFC-A4BD4BAAE58E}" dt="2021-11-17T20:17:49.272" v="2184" actId="20577"/>
          <ac:spMkLst>
            <pc:docMk/>
            <pc:sldMk cId="863304774" sldId="282"/>
            <ac:spMk id="5" creationId="{BE6C5C59-28CC-4EA0-B604-4AC4AEF116E5}"/>
          </ac:spMkLst>
        </pc:spChg>
        <pc:spChg chg="add mod">
          <ac:chgData name="Erica  West" userId="e44cab91-ed76-4a39-a24f-508b3e54c9e1" providerId="ADAL" clId="{32EB5BD9-1535-462E-9AFC-A4BD4BAAE58E}" dt="2021-11-17T17:55:58.943" v="392" actId="1076"/>
          <ac:spMkLst>
            <pc:docMk/>
            <pc:sldMk cId="863304774" sldId="282"/>
            <ac:spMk id="9" creationId="{04B65FDB-D508-4692-B21A-5FCBB531A066}"/>
          </ac:spMkLst>
        </pc:spChg>
        <pc:spChg chg="add mod">
          <ac:chgData name="Erica  West" userId="e44cab91-ed76-4a39-a24f-508b3e54c9e1" providerId="ADAL" clId="{32EB5BD9-1535-462E-9AFC-A4BD4BAAE58E}" dt="2021-11-17T17:56:01.594" v="393" actId="1076"/>
          <ac:spMkLst>
            <pc:docMk/>
            <pc:sldMk cId="863304774" sldId="282"/>
            <ac:spMk id="11" creationId="{3942297F-2D45-4DFD-86BF-ADE8AD8E9013}"/>
          </ac:spMkLst>
        </pc:spChg>
        <pc:spChg chg="add del mod">
          <ac:chgData name="Erica  West" userId="e44cab91-ed76-4a39-a24f-508b3e54c9e1" providerId="ADAL" clId="{32EB5BD9-1535-462E-9AFC-A4BD4BAAE58E}" dt="2021-11-17T17:58:31.083" v="555" actId="478"/>
          <ac:spMkLst>
            <pc:docMk/>
            <pc:sldMk cId="863304774" sldId="282"/>
            <ac:spMk id="12" creationId="{3634430E-F869-4955-8A1D-E2F95B62B992}"/>
          </ac:spMkLst>
        </pc:spChg>
        <pc:spChg chg="add mod">
          <ac:chgData name="Erica  West" userId="e44cab91-ed76-4a39-a24f-508b3e54c9e1" providerId="ADAL" clId="{32EB5BD9-1535-462E-9AFC-A4BD4BAAE58E}" dt="2021-11-17T17:57:03.592" v="430" actId="1076"/>
          <ac:spMkLst>
            <pc:docMk/>
            <pc:sldMk cId="863304774" sldId="282"/>
            <ac:spMk id="14" creationId="{7EF183FA-C973-420E-8DB6-863F5B126047}"/>
          </ac:spMkLst>
        </pc:spChg>
        <pc:spChg chg="add mod">
          <ac:chgData name="Erica  West" userId="e44cab91-ed76-4a39-a24f-508b3e54c9e1" providerId="ADAL" clId="{32EB5BD9-1535-462E-9AFC-A4BD4BAAE58E}" dt="2021-11-17T20:17:51.906" v="2186" actId="20577"/>
          <ac:spMkLst>
            <pc:docMk/>
            <pc:sldMk cId="863304774" sldId="282"/>
            <ac:spMk id="15" creationId="{09FAD1CB-BF58-42B7-B231-9EAF776CFAC2}"/>
          </ac:spMkLst>
        </pc:spChg>
        <pc:picChg chg="del">
          <ac:chgData name="Erica  West" userId="e44cab91-ed76-4a39-a24f-508b3e54c9e1" providerId="ADAL" clId="{32EB5BD9-1535-462E-9AFC-A4BD4BAAE58E}" dt="2021-11-17T01:28:13.332" v="145" actId="478"/>
          <ac:picMkLst>
            <pc:docMk/>
            <pc:sldMk cId="863304774" sldId="282"/>
            <ac:picMk id="8" creationId="{233D4B1C-F257-4046-9022-7E0EC8359A41}"/>
          </ac:picMkLst>
        </pc:picChg>
        <pc:picChg chg="del">
          <ac:chgData name="Erica  West" userId="e44cab91-ed76-4a39-a24f-508b3e54c9e1" providerId="ADAL" clId="{32EB5BD9-1535-462E-9AFC-A4BD4BAAE58E}" dt="2021-11-17T01:28:12.589" v="144" actId="478"/>
          <ac:picMkLst>
            <pc:docMk/>
            <pc:sldMk cId="863304774" sldId="282"/>
            <ac:picMk id="10" creationId="{F407ED86-AFDB-457E-9710-CB12E8F280A8}"/>
          </ac:picMkLst>
        </pc:picChg>
        <pc:picChg chg="mod">
          <ac:chgData name="Erica  West" userId="e44cab91-ed76-4a39-a24f-508b3e54c9e1" providerId="ADAL" clId="{32EB5BD9-1535-462E-9AFC-A4BD4BAAE58E}" dt="2021-11-17T18:51:05.718" v="1159" actId="1076"/>
          <ac:picMkLst>
            <pc:docMk/>
            <pc:sldMk cId="863304774" sldId="282"/>
            <ac:picMk id="13" creationId="{7E806A2D-3282-4464-A278-4A11DAFE69AD}"/>
          </ac:picMkLst>
        </pc:picChg>
        <pc:picChg chg="mod">
          <ac:chgData name="Erica  West" userId="e44cab91-ed76-4a39-a24f-508b3e54c9e1" providerId="ADAL" clId="{32EB5BD9-1535-462E-9AFC-A4BD4BAAE58E}" dt="2021-11-17T18:51:02.788" v="1158" actId="1076"/>
          <ac:picMkLst>
            <pc:docMk/>
            <pc:sldMk cId="863304774" sldId="282"/>
            <ac:picMk id="2051" creationId="{00000000-0000-0000-0000-000000000000}"/>
          </ac:picMkLst>
        </pc:picChg>
      </pc:sldChg>
      <pc:sldChg chg="addSp delSp modSp del mod">
        <pc:chgData name="Erica  West" userId="e44cab91-ed76-4a39-a24f-508b3e54c9e1" providerId="ADAL" clId="{32EB5BD9-1535-462E-9AFC-A4BD4BAAE58E}" dt="2021-11-17T18:15:38.401" v="778" actId="2696"/>
        <pc:sldMkLst>
          <pc:docMk/>
          <pc:sldMk cId="2900588768" sldId="283"/>
        </pc:sldMkLst>
        <pc:spChg chg="mod">
          <ac:chgData name="Erica  West" userId="e44cab91-ed76-4a39-a24f-508b3e54c9e1" providerId="ADAL" clId="{32EB5BD9-1535-462E-9AFC-A4BD4BAAE58E}" dt="2021-11-17T18:02:26.433" v="591" actId="1076"/>
          <ac:spMkLst>
            <pc:docMk/>
            <pc:sldMk cId="2900588768" sldId="283"/>
            <ac:spMk id="11" creationId="{3070E011-852E-47AE-A819-F5B766ECEA7B}"/>
          </ac:spMkLst>
        </pc:spChg>
        <pc:picChg chg="add del mod">
          <ac:chgData name="Erica  West" userId="e44cab91-ed76-4a39-a24f-508b3e54c9e1" providerId="ADAL" clId="{32EB5BD9-1535-462E-9AFC-A4BD4BAAE58E}" dt="2021-11-17T18:12:16.131" v="758" actId="478"/>
          <ac:picMkLst>
            <pc:docMk/>
            <pc:sldMk cId="2900588768" sldId="283"/>
            <ac:picMk id="3" creationId="{7CFEEC2D-DC04-4770-82A7-1F524CC7545A}"/>
          </ac:picMkLst>
        </pc:picChg>
      </pc:sldChg>
      <pc:sldChg chg="addSp delSp modSp mod">
        <pc:chgData name="Erica  West" userId="e44cab91-ed76-4a39-a24f-508b3e54c9e1" providerId="ADAL" clId="{32EB5BD9-1535-462E-9AFC-A4BD4BAAE58E}" dt="2021-11-17T20:24:39.751" v="2253" actId="207"/>
        <pc:sldMkLst>
          <pc:docMk/>
          <pc:sldMk cId="1049420291" sldId="284"/>
        </pc:sldMkLst>
        <pc:spChg chg="mod">
          <ac:chgData name="Erica  West" userId="e44cab91-ed76-4a39-a24f-508b3e54c9e1" providerId="ADAL" clId="{32EB5BD9-1535-462E-9AFC-A4BD4BAAE58E}" dt="2021-11-17T20:24:39.751" v="2253" actId="207"/>
          <ac:spMkLst>
            <pc:docMk/>
            <pc:sldMk cId="1049420291" sldId="284"/>
            <ac:spMk id="2" creationId="{00000000-0000-0000-0000-000000000000}"/>
          </ac:spMkLst>
        </pc:spChg>
        <pc:spChg chg="mod">
          <ac:chgData name="Erica  West" userId="e44cab91-ed76-4a39-a24f-508b3e54c9e1" providerId="ADAL" clId="{32EB5BD9-1535-462E-9AFC-A4BD4BAAE58E}" dt="2021-11-17T18:50:38.592" v="1157" actId="1076"/>
          <ac:spMkLst>
            <pc:docMk/>
            <pc:sldMk cId="1049420291" sldId="284"/>
            <ac:spMk id="3" creationId="{00000000-0000-0000-0000-000000000000}"/>
          </ac:spMkLst>
        </pc:spChg>
        <pc:spChg chg="del mod">
          <ac:chgData name="Erica  West" userId="e44cab91-ed76-4a39-a24f-508b3e54c9e1" providerId="ADAL" clId="{32EB5BD9-1535-462E-9AFC-A4BD4BAAE58E}" dt="2021-11-17T18:49:15.482" v="1148" actId="26606"/>
          <ac:spMkLst>
            <pc:docMk/>
            <pc:sldMk cId="1049420291" sldId="284"/>
            <ac:spMk id="4" creationId="{00000000-0000-0000-0000-000000000000}"/>
          </ac:spMkLst>
        </pc:spChg>
        <pc:spChg chg="add del">
          <ac:chgData name="Erica  West" userId="e44cab91-ed76-4a39-a24f-508b3e54c9e1" providerId="ADAL" clId="{32EB5BD9-1535-462E-9AFC-A4BD4BAAE58E}" dt="2021-11-17T19:02:39.510" v="1341" actId="478"/>
          <ac:spMkLst>
            <pc:docMk/>
            <pc:sldMk cId="1049420291" sldId="284"/>
            <ac:spMk id="5" creationId="{1A3AD4EB-727C-4345-970F-FF6D076463FF}"/>
          </ac:spMkLst>
        </pc:spChg>
        <pc:spChg chg="add mod">
          <ac:chgData name="Erica  West" userId="e44cab91-ed76-4a39-a24f-508b3e54c9e1" providerId="ADAL" clId="{32EB5BD9-1535-462E-9AFC-A4BD4BAAE58E}" dt="2021-11-17T19:02:56.043" v="1343" actId="1076"/>
          <ac:spMkLst>
            <pc:docMk/>
            <pc:sldMk cId="1049420291" sldId="284"/>
            <ac:spMk id="6" creationId="{974E3D4C-042E-4F37-BC09-E93F74FCA3C5}"/>
          </ac:spMkLst>
        </pc:spChg>
        <pc:graphicFrameChg chg="add mod">
          <ac:chgData name="Erica  West" userId="e44cab91-ed76-4a39-a24f-508b3e54c9e1" providerId="ADAL" clId="{32EB5BD9-1535-462E-9AFC-A4BD4BAAE58E}" dt="2021-11-17T19:02:18.166" v="1339" actId="20577"/>
          <ac:graphicFrameMkLst>
            <pc:docMk/>
            <pc:sldMk cId="1049420291" sldId="284"/>
            <ac:graphicFrameMk id="8" creationId="{1A0A7DF1-BDF8-40A6-B30E-6F95FA1F12D0}"/>
          </ac:graphicFrameMkLst>
        </pc:graphicFrameChg>
        <pc:graphicFrameChg chg="add mod modGraphic">
          <ac:chgData name="Erica  West" userId="e44cab91-ed76-4a39-a24f-508b3e54c9e1" providerId="ADAL" clId="{32EB5BD9-1535-462E-9AFC-A4BD4BAAE58E}" dt="2021-11-17T19:00:20.826" v="1196" actId="1076"/>
          <ac:graphicFrameMkLst>
            <pc:docMk/>
            <pc:sldMk cId="1049420291" sldId="284"/>
            <ac:graphicFrameMk id="2053" creationId="{90BDA879-72D9-4703-9443-69C168687538}"/>
          </ac:graphicFrameMkLst>
        </pc:graphicFrameChg>
        <pc:picChg chg="mod">
          <ac:chgData name="Erica  West" userId="e44cab91-ed76-4a39-a24f-508b3e54c9e1" providerId="ADAL" clId="{32EB5BD9-1535-462E-9AFC-A4BD4BAAE58E}" dt="2021-11-17T19:06:40.186" v="1348" actId="14826"/>
          <ac:picMkLst>
            <pc:docMk/>
            <pc:sldMk cId="1049420291" sldId="284"/>
            <ac:picMk id="2050" creationId="{00000000-0000-0000-0000-000000000000}"/>
          </ac:picMkLst>
        </pc:picChg>
        <pc:picChg chg="del mod">
          <ac:chgData name="Erica  West" userId="e44cab91-ed76-4a39-a24f-508b3e54c9e1" providerId="ADAL" clId="{32EB5BD9-1535-462E-9AFC-A4BD4BAAE58E}" dt="2021-11-17T19:00:13.722" v="1193" actId="478"/>
          <ac:picMkLst>
            <pc:docMk/>
            <pc:sldMk cId="1049420291" sldId="284"/>
            <ac:picMk id="2051" creationId="{00000000-0000-0000-0000-000000000000}"/>
          </ac:picMkLst>
        </pc:picChg>
      </pc:sldChg>
      <pc:sldChg chg="del">
        <pc:chgData name="Erica  West" userId="e44cab91-ed76-4a39-a24f-508b3e54c9e1" providerId="ADAL" clId="{32EB5BD9-1535-462E-9AFC-A4BD4BAAE58E}" dt="2021-11-17T20:50:15.242" v="2643" actId="2696"/>
        <pc:sldMkLst>
          <pc:docMk/>
          <pc:sldMk cId="772878998" sldId="285"/>
        </pc:sldMkLst>
      </pc:sldChg>
      <pc:sldChg chg="addSp delSp modSp add mod ord">
        <pc:chgData name="Erica  West" userId="e44cab91-ed76-4a39-a24f-508b3e54c9e1" providerId="ADAL" clId="{32EB5BD9-1535-462E-9AFC-A4BD4BAAE58E}" dt="2021-11-18T03:12:22.091" v="3121" actId="478"/>
        <pc:sldMkLst>
          <pc:docMk/>
          <pc:sldMk cId="2377511149" sldId="286"/>
        </pc:sldMkLst>
        <pc:spChg chg="add del mod">
          <ac:chgData name="Erica  West" userId="e44cab91-ed76-4a39-a24f-508b3e54c9e1" providerId="ADAL" clId="{32EB5BD9-1535-462E-9AFC-A4BD4BAAE58E}" dt="2021-11-17T20:41:29.636" v="2401" actId="1076"/>
          <ac:spMkLst>
            <pc:docMk/>
            <pc:sldMk cId="2377511149" sldId="286"/>
            <ac:spMk id="2" creationId="{00000000-0000-0000-0000-000000000000}"/>
          </ac:spMkLst>
        </pc:spChg>
        <pc:spChg chg="del">
          <ac:chgData name="Erica  West" userId="e44cab91-ed76-4a39-a24f-508b3e54c9e1" providerId="ADAL" clId="{32EB5BD9-1535-462E-9AFC-A4BD4BAAE58E}" dt="2021-11-17T18:10:04.430" v="722" actId="478"/>
          <ac:spMkLst>
            <pc:docMk/>
            <pc:sldMk cId="2377511149" sldId="286"/>
            <ac:spMk id="3" creationId="{00000000-0000-0000-0000-000000000000}"/>
          </ac:spMkLst>
        </pc:spChg>
        <pc:spChg chg="del mod">
          <ac:chgData name="Erica  West" userId="e44cab91-ed76-4a39-a24f-508b3e54c9e1" providerId="ADAL" clId="{32EB5BD9-1535-462E-9AFC-A4BD4BAAE58E}" dt="2021-11-17T18:09:18.442" v="709" actId="478"/>
          <ac:spMkLst>
            <pc:docMk/>
            <pc:sldMk cId="2377511149" sldId="286"/>
            <ac:spMk id="8" creationId="{876B1832-F573-41A2-9421-226AC0E72BC8}"/>
          </ac:spMkLst>
        </pc:spChg>
        <pc:spChg chg="del">
          <ac:chgData name="Erica  West" userId="e44cab91-ed76-4a39-a24f-508b3e54c9e1" providerId="ADAL" clId="{32EB5BD9-1535-462E-9AFC-A4BD4BAAE58E}" dt="2021-11-17T18:08:37.992" v="668" actId="478"/>
          <ac:spMkLst>
            <pc:docMk/>
            <pc:sldMk cId="2377511149" sldId="286"/>
            <ac:spMk id="9" creationId="{46BCE9A3-E20B-4F29-842F-BC0ACCA6D588}"/>
          </ac:spMkLst>
        </pc:spChg>
        <pc:spChg chg="del mod">
          <ac:chgData name="Erica  West" userId="e44cab91-ed76-4a39-a24f-508b3e54c9e1" providerId="ADAL" clId="{32EB5BD9-1535-462E-9AFC-A4BD4BAAE58E}" dt="2021-11-17T18:08:36.423" v="667" actId="478"/>
          <ac:spMkLst>
            <pc:docMk/>
            <pc:sldMk cId="2377511149" sldId="286"/>
            <ac:spMk id="10" creationId="{5DF1AABB-F125-471F-8891-FB4FC289F1F8}"/>
          </ac:spMkLst>
        </pc:spChg>
        <pc:spChg chg="mod">
          <ac:chgData name="Erica  West" userId="e44cab91-ed76-4a39-a24f-508b3e54c9e1" providerId="ADAL" clId="{32EB5BD9-1535-462E-9AFC-A4BD4BAAE58E}" dt="2021-11-17T20:41:58.210" v="2409" actId="1076"/>
          <ac:spMkLst>
            <pc:docMk/>
            <pc:sldMk cId="2377511149" sldId="286"/>
            <ac:spMk id="11" creationId="{DD8AA72F-CF9C-4BDE-9E7E-0D7908722823}"/>
          </ac:spMkLst>
        </pc:spChg>
        <pc:spChg chg="del mod">
          <ac:chgData name="Erica  West" userId="e44cab91-ed76-4a39-a24f-508b3e54c9e1" providerId="ADAL" clId="{32EB5BD9-1535-462E-9AFC-A4BD4BAAE58E}" dt="2021-11-17T20:41:35.929" v="2404" actId="478"/>
          <ac:spMkLst>
            <pc:docMk/>
            <pc:sldMk cId="2377511149" sldId="286"/>
            <ac:spMk id="12" creationId="{4A1A1115-2CE5-42BD-A637-F9B613A08230}"/>
          </ac:spMkLst>
        </pc:spChg>
        <pc:spChg chg="mod">
          <ac:chgData name="Erica  West" userId="e44cab91-ed76-4a39-a24f-508b3e54c9e1" providerId="ADAL" clId="{32EB5BD9-1535-462E-9AFC-A4BD4BAAE58E}" dt="2021-11-17T20:39:46.002" v="2377" actId="1076"/>
          <ac:spMkLst>
            <pc:docMk/>
            <pc:sldMk cId="2377511149" sldId="286"/>
            <ac:spMk id="13" creationId="{A23F7697-941A-438B-B2F3-13C2E0113AAA}"/>
          </ac:spMkLst>
        </pc:spChg>
        <pc:spChg chg="mod">
          <ac:chgData name="Erica  West" userId="e44cab91-ed76-4a39-a24f-508b3e54c9e1" providerId="ADAL" clId="{32EB5BD9-1535-462E-9AFC-A4BD4BAAE58E}" dt="2021-11-17T20:41:47.138" v="2407" actId="1076"/>
          <ac:spMkLst>
            <pc:docMk/>
            <pc:sldMk cId="2377511149" sldId="286"/>
            <ac:spMk id="14" creationId="{242DEB17-FD03-4451-91DD-34515BBD5331}"/>
          </ac:spMkLst>
        </pc:spChg>
        <pc:spChg chg="mod">
          <ac:chgData name="Erica  West" userId="e44cab91-ed76-4a39-a24f-508b3e54c9e1" providerId="ADAL" clId="{32EB5BD9-1535-462E-9AFC-A4BD4BAAE58E}" dt="2021-11-17T20:41:12.682" v="2395" actId="1076"/>
          <ac:spMkLst>
            <pc:docMk/>
            <pc:sldMk cId="2377511149" sldId="286"/>
            <ac:spMk id="15" creationId="{B49BC1C4-FDC7-4B0A-8199-996634965E63}"/>
          </ac:spMkLst>
        </pc:spChg>
        <pc:spChg chg="mod">
          <ac:chgData name="Erica  West" userId="e44cab91-ed76-4a39-a24f-508b3e54c9e1" providerId="ADAL" clId="{32EB5BD9-1535-462E-9AFC-A4BD4BAAE58E}" dt="2021-11-17T20:42:05.802" v="2411" actId="1076"/>
          <ac:spMkLst>
            <pc:docMk/>
            <pc:sldMk cId="2377511149" sldId="286"/>
            <ac:spMk id="16" creationId="{6937293E-CB62-491F-B783-2D4590A66C05}"/>
          </ac:spMkLst>
        </pc:spChg>
        <pc:spChg chg="mod">
          <ac:chgData name="Erica  West" userId="e44cab91-ed76-4a39-a24f-508b3e54c9e1" providerId="ADAL" clId="{32EB5BD9-1535-462E-9AFC-A4BD4BAAE58E}" dt="2021-11-17T20:42:16.466" v="2414" actId="1076"/>
          <ac:spMkLst>
            <pc:docMk/>
            <pc:sldMk cId="2377511149" sldId="286"/>
            <ac:spMk id="17" creationId="{D821788B-F3FD-494E-B03D-6B46B776EBD0}"/>
          </ac:spMkLst>
        </pc:spChg>
        <pc:spChg chg="add mod">
          <ac:chgData name="Erica  West" userId="e44cab91-ed76-4a39-a24f-508b3e54c9e1" providerId="ADAL" clId="{32EB5BD9-1535-462E-9AFC-A4BD4BAAE58E}" dt="2021-11-17T20:41:52.130" v="2408" actId="1076"/>
          <ac:spMkLst>
            <pc:docMk/>
            <pc:sldMk cId="2377511149" sldId="286"/>
            <ac:spMk id="21" creationId="{49C8B2A8-2A7A-475A-9D39-0FCA8B95F4EE}"/>
          </ac:spMkLst>
        </pc:spChg>
        <pc:spChg chg="add mod">
          <ac:chgData name="Erica  West" userId="e44cab91-ed76-4a39-a24f-508b3e54c9e1" providerId="ADAL" clId="{32EB5BD9-1535-462E-9AFC-A4BD4BAAE58E}" dt="2021-11-17T20:54:28.369" v="2743" actId="14100"/>
          <ac:spMkLst>
            <pc:docMk/>
            <pc:sldMk cId="2377511149" sldId="286"/>
            <ac:spMk id="22" creationId="{E0EEA3A0-CDD4-4BF4-8E89-A4C05B362EDE}"/>
          </ac:spMkLst>
        </pc:spChg>
        <pc:spChg chg="add del mod">
          <ac:chgData name="Erica  West" userId="e44cab91-ed76-4a39-a24f-508b3e54c9e1" providerId="ADAL" clId="{32EB5BD9-1535-462E-9AFC-A4BD4BAAE58E}" dt="2021-11-18T03:12:22.091" v="3121" actId="478"/>
          <ac:spMkLst>
            <pc:docMk/>
            <pc:sldMk cId="2377511149" sldId="286"/>
            <ac:spMk id="23" creationId="{B9CE03CC-9910-4BFA-897F-8EBE11D9C399}"/>
          </ac:spMkLst>
        </pc:spChg>
        <pc:picChg chg="mod ord">
          <ac:chgData name="Erica  West" userId="e44cab91-ed76-4a39-a24f-508b3e54c9e1" providerId="ADAL" clId="{32EB5BD9-1535-462E-9AFC-A4BD4BAAE58E}" dt="2021-11-17T18:23:05.417" v="867" actId="14100"/>
          <ac:picMkLst>
            <pc:docMk/>
            <pc:sldMk cId="2377511149" sldId="286"/>
            <ac:picMk id="6" creationId="{D417B2AD-BC1F-4859-BCD9-4F58EADA3284}"/>
          </ac:picMkLst>
        </pc:picChg>
        <pc:picChg chg="mod ord">
          <ac:chgData name="Erica  West" userId="e44cab91-ed76-4a39-a24f-508b3e54c9e1" providerId="ADAL" clId="{32EB5BD9-1535-462E-9AFC-A4BD4BAAE58E}" dt="2021-11-17T18:11:26.101" v="744" actId="14100"/>
          <ac:picMkLst>
            <pc:docMk/>
            <pc:sldMk cId="2377511149" sldId="286"/>
            <ac:picMk id="7" creationId="{2767E180-448A-4ABC-BEA3-F664204B39B9}"/>
          </ac:picMkLst>
        </pc:picChg>
        <pc:picChg chg="add mod">
          <ac:chgData name="Erica  West" userId="e44cab91-ed76-4a39-a24f-508b3e54c9e1" providerId="ADAL" clId="{32EB5BD9-1535-462E-9AFC-A4BD4BAAE58E}" dt="2021-11-17T18:23:23.652" v="871" actId="1076"/>
          <ac:picMkLst>
            <pc:docMk/>
            <pc:sldMk cId="2377511149" sldId="286"/>
            <ac:picMk id="18" creationId="{0021667F-C5D7-4583-B990-002AFDA897C9}"/>
          </ac:picMkLst>
        </pc:picChg>
        <pc:picChg chg="add mod ord">
          <ac:chgData name="Erica  West" userId="e44cab91-ed76-4a39-a24f-508b3e54c9e1" providerId="ADAL" clId="{32EB5BD9-1535-462E-9AFC-A4BD4BAAE58E}" dt="2021-11-17T20:42:30.193" v="2418" actId="1076"/>
          <ac:picMkLst>
            <pc:docMk/>
            <pc:sldMk cId="2377511149" sldId="286"/>
            <ac:picMk id="19" creationId="{78E1EB6F-7D5B-4ECB-BC42-7808E7ED5B0C}"/>
          </ac:picMkLst>
        </pc:picChg>
        <pc:picChg chg="add mod">
          <ac:chgData name="Erica  West" userId="e44cab91-ed76-4a39-a24f-508b3e54c9e1" providerId="ADAL" clId="{32EB5BD9-1535-462E-9AFC-A4BD4BAAE58E}" dt="2021-11-17T19:29:04.083" v="1649" actId="571"/>
          <ac:picMkLst>
            <pc:docMk/>
            <pc:sldMk cId="2377511149" sldId="286"/>
            <ac:picMk id="20" creationId="{39922B88-DFB8-4A0A-A5D9-86EBCEAA40A2}"/>
          </ac:picMkLst>
        </pc:picChg>
        <pc:picChg chg="del mod">
          <ac:chgData name="Erica  West" userId="e44cab91-ed76-4a39-a24f-508b3e54c9e1" providerId="ADAL" clId="{32EB5BD9-1535-462E-9AFC-A4BD4BAAE58E}" dt="2021-11-17T18:07:10.411" v="625" actId="478"/>
          <ac:picMkLst>
            <pc:docMk/>
            <pc:sldMk cId="2377511149" sldId="286"/>
            <ac:picMk id="2051" creationId="{00000000-0000-0000-0000-000000000000}"/>
          </ac:picMkLst>
        </pc:picChg>
      </pc:sldChg>
      <pc:sldChg chg="addSp delSp modSp add del mod ord">
        <pc:chgData name="Erica  West" userId="e44cab91-ed76-4a39-a24f-508b3e54c9e1" providerId="ADAL" clId="{32EB5BD9-1535-462E-9AFC-A4BD4BAAE58E}" dt="2021-11-17T18:05:29.362" v="617" actId="2696"/>
        <pc:sldMkLst>
          <pc:docMk/>
          <pc:sldMk cId="2954899913" sldId="286"/>
        </pc:sldMkLst>
        <pc:picChg chg="add mod">
          <ac:chgData name="Erica  West" userId="e44cab91-ed76-4a39-a24f-508b3e54c9e1" providerId="ADAL" clId="{32EB5BD9-1535-462E-9AFC-A4BD4BAAE58E}" dt="2021-11-17T18:05:05.881" v="616" actId="1076"/>
          <ac:picMkLst>
            <pc:docMk/>
            <pc:sldMk cId="2954899913" sldId="286"/>
            <ac:picMk id="4" creationId="{11677896-4B5E-4859-A3C7-965E07BFC0E3}"/>
          </ac:picMkLst>
        </pc:picChg>
        <pc:picChg chg="del">
          <ac:chgData name="Erica  West" userId="e44cab91-ed76-4a39-a24f-508b3e54c9e1" providerId="ADAL" clId="{32EB5BD9-1535-462E-9AFC-A4BD4BAAE58E}" dt="2021-11-17T18:04:34.236" v="605" actId="478"/>
          <ac:picMkLst>
            <pc:docMk/>
            <pc:sldMk cId="2954899913" sldId="286"/>
            <ac:picMk id="4098" creationId="{00000000-0000-0000-0000-000000000000}"/>
          </ac:picMkLst>
        </pc:picChg>
        <pc:picChg chg="del mod">
          <ac:chgData name="Erica  West" userId="e44cab91-ed76-4a39-a24f-508b3e54c9e1" providerId="ADAL" clId="{32EB5BD9-1535-462E-9AFC-A4BD4BAAE58E}" dt="2021-11-17T18:04:36.004" v="607" actId="478"/>
          <ac:picMkLst>
            <pc:docMk/>
            <pc:sldMk cId="2954899913" sldId="286"/>
            <ac:picMk id="4099" creationId="{00000000-0000-0000-0000-000000000000}"/>
          </ac:picMkLst>
        </pc:picChg>
      </pc:sldChg>
      <pc:sldChg chg="add del">
        <pc:chgData name="Erica  West" userId="e44cab91-ed76-4a39-a24f-508b3e54c9e1" providerId="ADAL" clId="{32EB5BD9-1535-462E-9AFC-A4BD4BAAE58E}" dt="2021-11-17T19:27:30.841" v="1645" actId="2696"/>
        <pc:sldMkLst>
          <pc:docMk/>
          <pc:sldMk cId="1461657835" sldId="287"/>
        </pc:sldMkLst>
      </pc:sldChg>
      <pc:sldChg chg="delSp add mod ord">
        <pc:chgData name="Erica  West" userId="e44cab91-ed76-4a39-a24f-508b3e54c9e1" providerId="ADAL" clId="{32EB5BD9-1535-462E-9AFC-A4BD4BAAE58E}" dt="2021-11-17T19:32:30.201" v="1663" actId="478"/>
        <pc:sldMkLst>
          <pc:docMk/>
          <pc:sldMk cId="3398862462" sldId="287"/>
        </pc:sldMkLst>
        <pc:spChg chg="del">
          <ac:chgData name="Erica  West" userId="e44cab91-ed76-4a39-a24f-508b3e54c9e1" providerId="ADAL" clId="{32EB5BD9-1535-462E-9AFC-A4BD4BAAE58E}" dt="2021-11-17T19:32:23.385" v="1661" actId="478"/>
          <ac:spMkLst>
            <pc:docMk/>
            <pc:sldMk cId="3398862462" sldId="287"/>
            <ac:spMk id="8" creationId="{0C941B06-2364-41C9-9B49-87E24CA298AA}"/>
          </ac:spMkLst>
        </pc:spChg>
        <pc:picChg chg="del">
          <ac:chgData name="Erica  West" userId="e44cab91-ed76-4a39-a24f-508b3e54c9e1" providerId="ADAL" clId="{32EB5BD9-1535-462E-9AFC-A4BD4BAAE58E}" dt="2021-11-17T19:32:30.201" v="1663" actId="478"/>
          <ac:picMkLst>
            <pc:docMk/>
            <pc:sldMk cId="3398862462" sldId="287"/>
            <ac:picMk id="11" creationId="{3E693D4F-0DB9-43CF-8E2B-04A0F9CDB2D9}"/>
          </ac:picMkLst>
        </pc:picChg>
        <pc:picChg chg="del">
          <ac:chgData name="Erica  West" userId="e44cab91-ed76-4a39-a24f-508b3e54c9e1" providerId="ADAL" clId="{32EB5BD9-1535-462E-9AFC-A4BD4BAAE58E}" dt="2021-11-17T19:32:24.828" v="1662" actId="478"/>
          <ac:picMkLst>
            <pc:docMk/>
            <pc:sldMk cId="3398862462" sldId="287"/>
            <ac:picMk id="1027" creationId="{00000000-0000-0000-0000-000000000000}"/>
          </ac:picMkLst>
        </pc:picChg>
      </pc:sldChg>
      <pc:sldChg chg="modSp add mod ord">
        <pc:chgData name="Erica  West" userId="e44cab91-ed76-4a39-a24f-508b3e54c9e1" providerId="ADAL" clId="{32EB5BD9-1535-462E-9AFC-A4BD4BAAE58E}" dt="2021-11-17T20:35:11.284" v="2356" actId="255"/>
        <pc:sldMkLst>
          <pc:docMk/>
          <pc:sldMk cId="526525398" sldId="288"/>
        </pc:sldMkLst>
        <pc:spChg chg="mod">
          <ac:chgData name="Erica  West" userId="e44cab91-ed76-4a39-a24f-508b3e54c9e1" providerId="ADAL" clId="{32EB5BD9-1535-462E-9AFC-A4BD4BAAE58E}" dt="2021-11-17T20:23:55.724" v="2250" actId="207"/>
          <ac:spMkLst>
            <pc:docMk/>
            <pc:sldMk cId="526525398" sldId="288"/>
            <ac:spMk id="2" creationId="{00000000-0000-0000-0000-000000000000}"/>
          </ac:spMkLst>
        </pc:spChg>
        <pc:spChg chg="mod">
          <ac:chgData name="Erica  West" userId="e44cab91-ed76-4a39-a24f-508b3e54c9e1" providerId="ADAL" clId="{32EB5BD9-1535-462E-9AFC-A4BD4BAAE58E}" dt="2021-11-17T20:35:11.284" v="2356" actId="255"/>
          <ac:spMkLst>
            <pc:docMk/>
            <pc:sldMk cId="526525398" sldId="288"/>
            <ac:spMk id="8" creationId="{515B368B-D704-434C-A965-226F1FB07312}"/>
          </ac:spMkLst>
        </pc:spChg>
      </pc:sldChg>
      <pc:sldChg chg="addSp delSp modSp add mod ord">
        <pc:chgData name="Erica  West" userId="e44cab91-ed76-4a39-a24f-508b3e54c9e1" providerId="ADAL" clId="{32EB5BD9-1535-462E-9AFC-A4BD4BAAE58E}" dt="2021-11-18T11:15:27.631" v="3423" actId="1076"/>
        <pc:sldMkLst>
          <pc:docMk/>
          <pc:sldMk cId="2003355171" sldId="289"/>
        </pc:sldMkLst>
        <pc:spChg chg="del mod">
          <ac:chgData name="Erica  West" userId="e44cab91-ed76-4a39-a24f-508b3e54c9e1" providerId="ADAL" clId="{32EB5BD9-1535-462E-9AFC-A4BD4BAAE58E}" dt="2021-11-18T11:00:03.049" v="3237" actId="478"/>
          <ac:spMkLst>
            <pc:docMk/>
            <pc:sldMk cId="2003355171" sldId="289"/>
            <ac:spMk id="11" creationId="{DD8AA72F-CF9C-4BDE-9E7E-0D7908722823}"/>
          </ac:spMkLst>
        </pc:spChg>
        <pc:spChg chg="del">
          <ac:chgData name="Erica  West" userId="e44cab91-ed76-4a39-a24f-508b3e54c9e1" providerId="ADAL" clId="{32EB5BD9-1535-462E-9AFC-A4BD4BAAE58E}" dt="2021-11-18T11:00:10.315" v="3240" actId="478"/>
          <ac:spMkLst>
            <pc:docMk/>
            <pc:sldMk cId="2003355171" sldId="289"/>
            <ac:spMk id="13" creationId="{A23F7697-941A-438B-B2F3-13C2E0113AAA}"/>
          </ac:spMkLst>
        </pc:spChg>
        <pc:spChg chg="del mod">
          <ac:chgData name="Erica  West" userId="e44cab91-ed76-4a39-a24f-508b3e54c9e1" providerId="ADAL" clId="{32EB5BD9-1535-462E-9AFC-A4BD4BAAE58E}" dt="2021-11-18T10:59:58.545" v="3233" actId="478"/>
          <ac:spMkLst>
            <pc:docMk/>
            <pc:sldMk cId="2003355171" sldId="289"/>
            <ac:spMk id="14" creationId="{242DEB17-FD03-4451-91DD-34515BBD5331}"/>
          </ac:spMkLst>
        </pc:spChg>
        <pc:spChg chg="del">
          <ac:chgData name="Erica  West" userId="e44cab91-ed76-4a39-a24f-508b3e54c9e1" providerId="ADAL" clId="{32EB5BD9-1535-462E-9AFC-A4BD4BAAE58E}" dt="2021-11-18T11:00:11.173" v="3241" actId="478"/>
          <ac:spMkLst>
            <pc:docMk/>
            <pc:sldMk cId="2003355171" sldId="289"/>
            <ac:spMk id="15" creationId="{B49BC1C4-FDC7-4B0A-8199-996634965E63}"/>
          </ac:spMkLst>
        </pc:spChg>
        <pc:spChg chg="del">
          <ac:chgData name="Erica  West" userId="e44cab91-ed76-4a39-a24f-508b3e54c9e1" providerId="ADAL" clId="{32EB5BD9-1535-462E-9AFC-A4BD4BAAE58E}" dt="2021-11-18T11:00:12.297" v="3242" actId="478"/>
          <ac:spMkLst>
            <pc:docMk/>
            <pc:sldMk cId="2003355171" sldId="289"/>
            <ac:spMk id="16" creationId="{6937293E-CB62-491F-B783-2D4590A66C05}"/>
          </ac:spMkLst>
        </pc:spChg>
        <pc:spChg chg="del mod">
          <ac:chgData name="Erica  West" userId="e44cab91-ed76-4a39-a24f-508b3e54c9e1" providerId="ADAL" clId="{32EB5BD9-1535-462E-9AFC-A4BD4BAAE58E}" dt="2021-11-18T11:00:04.203" v="3238" actId="478"/>
          <ac:spMkLst>
            <pc:docMk/>
            <pc:sldMk cId="2003355171" sldId="289"/>
            <ac:spMk id="17" creationId="{D821788B-F3FD-494E-B03D-6B46B776EBD0}"/>
          </ac:spMkLst>
        </pc:spChg>
        <pc:spChg chg="del">
          <ac:chgData name="Erica  West" userId="e44cab91-ed76-4a39-a24f-508b3e54c9e1" providerId="ADAL" clId="{32EB5BD9-1535-462E-9AFC-A4BD4BAAE58E}" dt="2021-11-18T10:59:59.602" v="3234" actId="478"/>
          <ac:spMkLst>
            <pc:docMk/>
            <pc:sldMk cId="2003355171" sldId="289"/>
            <ac:spMk id="21" creationId="{49C8B2A8-2A7A-475A-9D39-0FCA8B95F4EE}"/>
          </ac:spMkLst>
        </pc:spChg>
        <pc:spChg chg="add del mod">
          <ac:chgData name="Erica  West" userId="e44cab91-ed76-4a39-a24f-508b3e54c9e1" providerId="ADAL" clId="{32EB5BD9-1535-462E-9AFC-A4BD4BAAE58E}" dt="2021-11-18T11:15:27.631" v="3423" actId="1076"/>
          <ac:spMkLst>
            <pc:docMk/>
            <pc:sldMk cId="2003355171" sldId="289"/>
            <ac:spMk id="22" creationId="{E0EEA3A0-CDD4-4BF4-8E89-A4C05B362EDE}"/>
          </ac:spMkLst>
        </pc:spChg>
        <pc:spChg chg="add del mod">
          <ac:chgData name="Erica  West" userId="e44cab91-ed76-4a39-a24f-508b3e54c9e1" providerId="ADAL" clId="{32EB5BD9-1535-462E-9AFC-A4BD4BAAE58E}" dt="2021-11-18T11:15:12.459" v="3412"/>
          <ac:spMkLst>
            <pc:docMk/>
            <pc:sldMk cId="2003355171" sldId="289"/>
            <ac:spMk id="23" creationId="{F997DF20-EFB7-4E8F-A0E4-BD495731661F}"/>
          </ac:spMkLst>
        </pc:spChg>
        <pc:spChg chg="add del mod">
          <ac:chgData name="Erica  West" userId="e44cab91-ed76-4a39-a24f-508b3e54c9e1" providerId="ADAL" clId="{32EB5BD9-1535-462E-9AFC-A4BD4BAAE58E}" dt="2021-11-18T11:15:10.830" v="3409"/>
          <ac:spMkLst>
            <pc:docMk/>
            <pc:sldMk cId="2003355171" sldId="289"/>
            <ac:spMk id="24" creationId="{1CC86B24-D659-4D71-850B-7B3FC70273F9}"/>
          </ac:spMkLst>
        </pc:spChg>
        <pc:spChg chg="add del mod">
          <ac:chgData name="Erica  West" userId="e44cab91-ed76-4a39-a24f-508b3e54c9e1" providerId="ADAL" clId="{32EB5BD9-1535-462E-9AFC-A4BD4BAAE58E}" dt="2021-11-18T11:15:09.945" v="3406"/>
          <ac:spMkLst>
            <pc:docMk/>
            <pc:sldMk cId="2003355171" sldId="289"/>
            <ac:spMk id="25" creationId="{BBB13115-B631-4C08-AED7-DA57974BFBB4}"/>
          </ac:spMkLst>
        </pc:spChg>
        <pc:picChg chg="mod">
          <ac:chgData name="Erica  West" userId="e44cab91-ed76-4a39-a24f-508b3e54c9e1" providerId="ADAL" clId="{32EB5BD9-1535-462E-9AFC-A4BD4BAAE58E}" dt="2021-11-18T11:13:28.621" v="3394" actId="1076"/>
          <ac:picMkLst>
            <pc:docMk/>
            <pc:sldMk cId="2003355171" sldId="289"/>
            <ac:picMk id="19" creationId="{78E1EB6F-7D5B-4ECB-BC42-7808E7ED5B0C}"/>
          </ac:picMkLst>
        </pc:picChg>
      </pc:sldChg>
      <pc:sldChg chg="add del">
        <pc:chgData name="Erica  West" userId="e44cab91-ed76-4a39-a24f-508b3e54c9e1" providerId="ADAL" clId="{32EB5BD9-1535-462E-9AFC-A4BD4BAAE58E}" dt="2021-11-18T03:34:14.156" v="3125" actId="2696"/>
        <pc:sldMkLst>
          <pc:docMk/>
          <pc:sldMk cId="3411199374" sldId="289"/>
        </pc:sldMkLst>
      </pc:sldChg>
      <pc:sldChg chg="add del">
        <pc:chgData name="Erica  West" userId="e44cab91-ed76-4a39-a24f-508b3e54c9e1" providerId="ADAL" clId="{32EB5BD9-1535-462E-9AFC-A4BD4BAAE58E}" dt="2021-11-18T10:59:09.340" v="3212" actId="2696"/>
        <pc:sldMkLst>
          <pc:docMk/>
          <pc:sldMk cId="3586956425" sldId="289"/>
        </pc:sldMkLst>
      </pc:sldChg>
      <pc:sldChg chg="addSp delSp add del mod">
        <pc:chgData name="Erica  West" userId="e44cab91-ed76-4a39-a24f-508b3e54c9e1" providerId="ADAL" clId="{32EB5BD9-1535-462E-9AFC-A4BD4BAAE58E}" dt="2021-11-18T11:15:38.159" v="3424" actId="2696"/>
        <pc:sldMkLst>
          <pc:docMk/>
          <pc:sldMk cId="724447193" sldId="290"/>
        </pc:sldMkLst>
        <pc:spChg chg="add del">
          <ac:chgData name="Erica  West" userId="e44cab91-ed76-4a39-a24f-508b3e54c9e1" providerId="ADAL" clId="{32EB5BD9-1535-462E-9AFC-A4BD4BAAE58E}" dt="2021-11-18T11:15:10.165" v="3407" actId="21"/>
          <ac:spMkLst>
            <pc:docMk/>
            <pc:sldMk cId="724447193" sldId="290"/>
            <ac:spMk id="9" creationId="{6554D05C-7112-40D7-B190-D1A4258C0FEE}"/>
          </ac:spMkLst>
        </pc:spChg>
        <pc:spChg chg="add del">
          <ac:chgData name="Erica  West" userId="e44cab91-ed76-4a39-a24f-508b3e54c9e1" providerId="ADAL" clId="{32EB5BD9-1535-462E-9AFC-A4BD4BAAE58E}" dt="2021-11-18T11:15:11.022" v="3410" actId="21"/>
          <ac:spMkLst>
            <pc:docMk/>
            <pc:sldMk cId="724447193" sldId="290"/>
            <ac:spMk id="18" creationId="{1F572517-535D-4152-85A4-AC7FCAC0D5F6}"/>
          </ac:spMkLst>
        </pc:spChg>
        <pc:spChg chg="add del">
          <ac:chgData name="Erica  West" userId="e44cab91-ed76-4a39-a24f-508b3e54c9e1" providerId="ADAL" clId="{32EB5BD9-1535-462E-9AFC-A4BD4BAAE58E}" dt="2021-11-18T11:15:13.002" v="3413" actId="21"/>
          <ac:spMkLst>
            <pc:docMk/>
            <pc:sldMk cId="724447193" sldId="290"/>
            <ac:spMk id="20" creationId="{A231A39C-7418-4F9D-A510-A858586DC93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97081-0A19-469F-9C2A-9EDDAF6749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9B9BB-853F-4CD9-8215-452AF780F717}">
      <dgm:prSet/>
      <dgm:spPr>
        <a:solidFill>
          <a:srgbClr val="D6A951"/>
        </a:solidFill>
      </dgm:spPr>
      <dgm:t>
        <a:bodyPr/>
        <a:lstStyle/>
        <a:p>
          <a:r>
            <a:rPr lang="en-US"/>
            <a:t>Identify</a:t>
          </a:r>
        </a:p>
      </dgm:t>
    </dgm:pt>
    <dgm:pt modelId="{89100B74-CA81-47DE-A701-8ADDCD3CB1F4}" type="parTrans" cxnId="{CD1DE175-2AC0-4FFB-9C9E-864F4FEF53C3}">
      <dgm:prSet/>
      <dgm:spPr/>
      <dgm:t>
        <a:bodyPr/>
        <a:lstStyle/>
        <a:p>
          <a:endParaRPr lang="en-US"/>
        </a:p>
      </dgm:t>
    </dgm:pt>
    <dgm:pt modelId="{77C2CCA1-F2E7-4F27-B921-CEC872DCB205}" type="sibTrans" cxnId="{CD1DE175-2AC0-4FFB-9C9E-864F4FEF53C3}">
      <dgm:prSet/>
      <dgm:spPr/>
      <dgm:t>
        <a:bodyPr/>
        <a:lstStyle/>
        <a:p>
          <a:endParaRPr lang="en-US"/>
        </a:p>
      </dgm:t>
    </dgm:pt>
    <dgm:pt modelId="{273E5A4C-07EA-4464-82F9-90F3E857DDD2}">
      <dgm:prSet/>
      <dgm:spPr>
        <a:solidFill>
          <a:srgbClr val="D6A951"/>
        </a:solidFill>
      </dgm:spPr>
      <dgm:t>
        <a:bodyPr/>
        <a:lstStyle/>
        <a:p>
          <a:r>
            <a:rPr lang="en-US" dirty="0"/>
            <a:t>Qualify</a:t>
          </a:r>
        </a:p>
      </dgm:t>
    </dgm:pt>
    <dgm:pt modelId="{71523B4C-EC42-4E34-B755-61E1DA8CAA26}" type="parTrans" cxnId="{02E3B2A2-D61B-4607-AE73-4B8F5CABAF2D}">
      <dgm:prSet/>
      <dgm:spPr/>
      <dgm:t>
        <a:bodyPr/>
        <a:lstStyle/>
        <a:p>
          <a:endParaRPr lang="en-US"/>
        </a:p>
      </dgm:t>
    </dgm:pt>
    <dgm:pt modelId="{B8284C6B-E9F7-4B3B-8257-A09A489C3D47}" type="sibTrans" cxnId="{02E3B2A2-D61B-4607-AE73-4B8F5CABAF2D}">
      <dgm:prSet/>
      <dgm:spPr/>
      <dgm:t>
        <a:bodyPr/>
        <a:lstStyle/>
        <a:p>
          <a:endParaRPr lang="en-US"/>
        </a:p>
      </dgm:t>
    </dgm:pt>
    <dgm:pt modelId="{F6A07D63-4F96-487A-879F-5274F652CCAE}">
      <dgm:prSet/>
      <dgm:spPr>
        <a:solidFill>
          <a:srgbClr val="D6A951"/>
        </a:solidFill>
      </dgm:spPr>
      <dgm:t>
        <a:bodyPr/>
        <a:lstStyle/>
        <a:p>
          <a:r>
            <a:rPr lang="en-US"/>
            <a:t>Cultivate</a:t>
          </a:r>
        </a:p>
      </dgm:t>
    </dgm:pt>
    <dgm:pt modelId="{24261F62-D0B0-46D1-9294-02A81281B6EB}" type="parTrans" cxnId="{DDBA045C-DC36-4D84-B246-99F06EA4403D}">
      <dgm:prSet/>
      <dgm:spPr/>
      <dgm:t>
        <a:bodyPr/>
        <a:lstStyle/>
        <a:p>
          <a:endParaRPr lang="en-US"/>
        </a:p>
      </dgm:t>
    </dgm:pt>
    <dgm:pt modelId="{A7F600BB-49B0-4EBE-A810-DFE403D37578}" type="sibTrans" cxnId="{DDBA045C-DC36-4D84-B246-99F06EA4403D}">
      <dgm:prSet/>
      <dgm:spPr/>
      <dgm:t>
        <a:bodyPr/>
        <a:lstStyle/>
        <a:p>
          <a:endParaRPr lang="en-US"/>
        </a:p>
      </dgm:t>
    </dgm:pt>
    <dgm:pt modelId="{8CFDB7E7-F32C-4C0C-B077-A7A000B36EF3}">
      <dgm:prSet/>
      <dgm:spPr>
        <a:solidFill>
          <a:srgbClr val="D6A951"/>
        </a:solidFill>
      </dgm:spPr>
      <dgm:t>
        <a:bodyPr/>
        <a:lstStyle/>
        <a:p>
          <a:r>
            <a:rPr lang="en-US" dirty="0"/>
            <a:t>Solicit </a:t>
          </a:r>
        </a:p>
      </dgm:t>
    </dgm:pt>
    <dgm:pt modelId="{7F49C4BA-9C50-4739-8276-F8F96C254633}" type="parTrans" cxnId="{EE0E5D54-AEA5-426A-976D-63C4E9B9E817}">
      <dgm:prSet/>
      <dgm:spPr/>
      <dgm:t>
        <a:bodyPr/>
        <a:lstStyle/>
        <a:p>
          <a:endParaRPr lang="en-US"/>
        </a:p>
      </dgm:t>
    </dgm:pt>
    <dgm:pt modelId="{4841758B-B694-4C22-B962-7ABFB67FC255}" type="sibTrans" cxnId="{EE0E5D54-AEA5-426A-976D-63C4E9B9E817}">
      <dgm:prSet/>
      <dgm:spPr/>
      <dgm:t>
        <a:bodyPr/>
        <a:lstStyle/>
        <a:p>
          <a:endParaRPr lang="en-US"/>
        </a:p>
      </dgm:t>
    </dgm:pt>
    <dgm:pt modelId="{A0F65C0D-3403-41D0-B8B2-E69175484057}">
      <dgm:prSet/>
      <dgm:spPr>
        <a:solidFill>
          <a:srgbClr val="D6A951"/>
        </a:solidFill>
      </dgm:spPr>
      <dgm:t>
        <a:bodyPr/>
        <a:lstStyle/>
        <a:p>
          <a:r>
            <a:rPr lang="en-US" dirty="0"/>
            <a:t>Stewardship</a:t>
          </a:r>
        </a:p>
      </dgm:t>
    </dgm:pt>
    <dgm:pt modelId="{1432F4DF-E576-4D99-98DD-8ECF70D98149}" type="parTrans" cxnId="{B0DE8B92-6C98-4BB0-B547-EC20C1EADB1E}">
      <dgm:prSet/>
      <dgm:spPr/>
      <dgm:t>
        <a:bodyPr/>
        <a:lstStyle/>
        <a:p>
          <a:endParaRPr lang="en-US"/>
        </a:p>
      </dgm:t>
    </dgm:pt>
    <dgm:pt modelId="{24CF5353-D7E9-4F56-9FE5-F3A620D9119A}" type="sibTrans" cxnId="{B0DE8B92-6C98-4BB0-B547-EC20C1EADB1E}">
      <dgm:prSet/>
      <dgm:spPr/>
      <dgm:t>
        <a:bodyPr/>
        <a:lstStyle/>
        <a:p>
          <a:endParaRPr lang="en-US"/>
        </a:p>
      </dgm:t>
    </dgm:pt>
    <dgm:pt modelId="{B4143BC8-FA65-4BA7-81B6-6E97EDD1B275}" type="pres">
      <dgm:prSet presAssocID="{C0B97081-0A19-469F-9C2A-9EDDAF6749D6}" presName="Name0" presStyleCnt="0">
        <dgm:presLayoutVars>
          <dgm:dir/>
          <dgm:animLvl val="lvl"/>
          <dgm:resizeHandles val="exact"/>
        </dgm:presLayoutVars>
      </dgm:prSet>
      <dgm:spPr/>
    </dgm:pt>
    <dgm:pt modelId="{377E13EB-B292-466B-A207-BF32763D434E}" type="pres">
      <dgm:prSet presAssocID="{C559B9BB-853F-4CD9-8215-452AF780F717}" presName="linNode" presStyleCnt="0"/>
      <dgm:spPr/>
    </dgm:pt>
    <dgm:pt modelId="{BD87F8E9-CC0F-4166-A1CE-A13AA82E2702}" type="pres">
      <dgm:prSet presAssocID="{C559B9BB-853F-4CD9-8215-452AF780F71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0DA7583-B36E-4E5F-8143-3995E011BE2C}" type="pres">
      <dgm:prSet presAssocID="{77C2CCA1-F2E7-4F27-B921-CEC872DCB205}" presName="sp" presStyleCnt="0"/>
      <dgm:spPr/>
    </dgm:pt>
    <dgm:pt modelId="{72ED7528-A856-4DFE-8D92-67543BAE3CDD}" type="pres">
      <dgm:prSet presAssocID="{273E5A4C-07EA-4464-82F9-90F3E857DDD2}" presName="linNode" presStyleCnt="0"/>
      <dgm:spPr/>
    </dgm:pt>
    <dgm:pt modelId="{790DCCD7-CA5D-4A3D-AA63-E05ECF160AA6}" type="pres">
      <dgm:prSet presAssocID="{273E5A4C-07EA-4464-82F9-90F3E857DDD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F495E7F-329C-44F0-AC2A-B64E806FACD5}" type="pres">
      <dgm:prSet presAssocID="{B8284C6B-E9F7-4B3B-8257-A09A489C3D47}" presName="sp" presStyleCnt="0"/>
      <dgm:spPr/>
    </dgm:pt>
    <dgm:pt modelId="{96E8E574-B99B-44BB-882B-FF69D2662E40}" type="pres">
      <dgm:prSet presAssocID="{F6A07D63-4F96-487A-879F-5274F652CCAE}" presName="linNode" presStyleCnt="0"/>
      <dgm:spPr/>
    </dgm:pt>
    <dgm:pt modelId="{B5392FCC-9BCB-489C-80EC-F06D654D2D02}" type="pres">
      <dgm:prSet presAssocID="{F6A07D63-4F96-487A-879F-5274F652CCA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E7AD319-1B2C-4133-B8B9-E1B1A3FF8D7D}" type="pres">
      <dgm:prSet presAssocID="{A7F600BB-49B0-4EBE-A810-DFE403D37578}" presName="sp" presStyleCnt="0"/>
      <dgm:spPr/>
    </dgm:pt>
    <dgm:pt modelId="{F4DE17A1-B381-4410-9134-3DA033673BBB}" type="pres">
      <dgm:prSet presAssocID="{8CFDB7E7-F32C-4C0C-B077-A7A000B36EF3}" presName="linNode" presStyleCnt="0"/>
      <dgm:spPr/>
    </dgm:pt>
    <dgm:pt modelId="{45390712-69D2-4116-A7BC-C8B7F8DE0E5A}" type="pres">
      <dgm:prSet presAssocID="{8CFDB7E7-F32C-4C0C-B077-A7A000B36EF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AB365C0-7838-4AAE-818E-57C23BF46D35}" type="pres">
      <dgm:prSet presAssocID="{4841758B-B694-4C22-B962-7ABFB67FC255}" presName="sp" presStyleCnt="0"/>
      <dgm:spPr/>
    </dgm:pt>
    <dgm:pt modelId="{E33B850E-40BE-4BD4-8C60-E6284DFF5C0F}" type="pres">
      <dgm:prSet presAssocID="{A0F65C0D-3403-41D0-B8B2-E69175484057}" presName="linNode" presStyleCnt="0"/>
      <dgm:spPr/>
    </dgm:pt>
    <dgm:pt modelId="{E08C94C3-30F5-473C-8A8A-7676FA7834EC}" type="pres">
      <dgm:prSet presAssocID="{A0F65C0D-3403-41D0-B8B2-E6917548405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49E97001-37AE-46F8-A252-296C1227595B}" type="presOf" srcId="{A0F65C0D-3403-41D0-B8B2-E69175484057}" destId="{E08C94C3-30F5-473C-8A8A-7676FA7834EC}" srcOrd="0" destOrd="0" presId="urn:microsoft.com/office/officeart/2005/8/layout/vList5"/>
    <dgm:cxn modelId="{4EBB2410-12B8-4B92-A266-276FC48426EC}" type="presOf" srcId="{273E5A4C-07EA-4464-82F9-90F3E857DDD2}" destId="{790DCCD7-CA5D-4A3D-AA63-E05ECF160AA6}" srcOrd="0" destOrd="0" presId="urn:microsoft.com/office/officeart/2005/8/layout/vList5"/>
    <dgm:cxn modelId="{DDBA045C-DC36-4D84-B246-99F06EA4403D}" srcId="{C0B97081-0A19-469F-9C2A-9EDDAF6749D6}" destId="{F6A07D63-4F96-487A-879F-5274F652CCAE}" srcOrd="2" destOrd="0" parTransId="{24261F62-D0B0-46D1-9294-02A81281B6EB}" sibTransId="{A7F600BB-49B0-4EBE-A810-DFE403D37578}"/>
    <dgm:cxn modelId="{7F854245-055F-4FBE-B09F-C117C63E3983}" type="presOf" srcId="{F6A07D63-4F96-487A-879F-5274F652CCAE}" destId="{B5392FCC-9BCB-489C-80EC-F06D654D2D02}" srcOrd="0" destOrd="0" presId="urn:microsoft.com/office/officeart/2005/8/layout/vList5"/>
    <dgm:cxn modelId="{14245251-BA81-4D5E-AF90-EA3F65265AA3}" type="presOf" srcId="{C559B9BB-853F-4CD9-8215-452AF780F717}" destId="{BD87F8E9-CC0F-4166-A1CE-A13AA82E2702}" srcOrd="0" destOrd="0" presId="urn:microsoft.com/office/officeart/2005/8/layout/vList5"/>
    <dgm:cxn modelId="{EE0E5D54-AEA5-426A-976D-63C4E9B9E817}" srcId="{C0B97081-0A19-469F-9C2A-9EDDAF6749D6}" destId="{8CFDB7E7-F32C-4C0C-B077-A7A000B36EF3}" srcOrd="3" destOrd="0" parTransId="{7F49C4BA-9C50-4739-8276-F8F96C254633}" sibTransId="{4841758B-B694-4C22-B962-7ABFB67FC255}"/>
    <dgm:cxn modelId="{CD1DE175-2AC0-4FFB-9C9E-864F4FEF53C3}" srcId="{C0B97081-0A19-469F-9C2A-9EDDAF6749D6}" destId="{C559B9BB-853F-4CD9-8215-452AF780F717}" srcOrd="0" destOrd="0" parTransId="{89100B74-CA81-47DE-A701-8ADDCD3CB1F4}" sibTransId="{77C2CCA1-F2E7-4F27-B921-CEC872DCB205}"/>
    <dgm:cxn modelId="{4108B389-2D2F-4738-A9C9-B08FE4F7E05C}" type="presOf" srcId="{8CFDB7E7-F32C-4C0C-B077-A7A000B36EF3}" destId="{45390712-69D2-4116-A7BC-C8B7F8DE0E5A}" srcOrd="0" destOrd="0" presId="urn:microsoft.com/office/officeart/2005/8/layout/vList5"/>
    <dgm:cxn modelId="{B0DE8B92-6C98-4BB0-B547-EC20C1EADB1E}" srcId="{C0B97081-0A19-469F-9C2A-9EDDAF6749D6}" destId="{A0F65C0D-3403-41D0-B8B2-E69175484057}" srcOrd="4" destOrd="0" parTransId="{1432F4DF-E576-4D99-98DD-8ECF70D98149}" sibTransId="{24CF5353-D7E9-4F56-9FE5-F3A620D9119A}"/>
    <dgm:cxn modelId="{02E3B2A2-D61B-4607-AE73-4B8F5CABAF2D}" srcId="{C0B97081-0A19-469F-9C2A-9EDDAF6749D6}" destId="{273E5A4C-07EA-4464-82F9-90F3E857DDD2}" srcOrd="1" destOrd="0" parTransId="{71523B4C-EC42-4E34-B755-61E1DA8CAA26}" sibTransId="{B8284C6B-E9F7-4B3B-8257-A09A489C3D47}"/>
    <dgm:cxn modelId="{BDF5D4CD-82A7-4D9E-85F4-6FAB8ECD0488}" type="presOf" srcId="{C0B97081-0A19-469F-9C2A-9EDDAF6749D6}" destId="{B4143BC8-FA65-4BA7-81B6-6E97EDD1B275}" srcOrd="0" destOrd="0" presId="urn:microsoft.com/office/officeart/2005/8/layout/vList5"/>
    <dgm:cxn modelId="{12DBC8FA-256A-4F47-8541-1CF1367E565C}" type="presParOf" srcId="{B4143BC8-FA65-4BA7-81B6-6E97EDD1B275}" destId="{377E13EB-B292-466B-A207-BF32763D434E}" srcOrd="0" destOrd="0" presId="urn:microsoft.com/office/officeart/2005/8/layout/vList5"/>
    <dgm:cxn modelId="{515174DA-126A-42EC-ADED-ADADAB2B05BC}" type="presParOf" srcId="{377E13EB-B292-466B-A207-BF32763D434E}" destId="{BD87F8E9-CC0F-4166-A1CE-A13AA82E2702}" srcOrd="0" destOrd="0" presId="urn:microsoft.com/office/officeart/2005/8/layout/vList5"/>
    <dgm:cxn modelId="{5F203E6E-1BD1-4A79-B5C4-12DDC353A0D6}" type="presParOf" srcId="{B4143BC8-FA65-4BA7-81B6-6E97EDD1B275}" destId="{A0DA7583-B36E-4E5F-8143-3995E011BE2C}" srcOrd="1" destOrd="0" presId="urn:microsoft.com/office/officeart/2005/8/layout/vList5"/>
    <dgm:cxn modelId="{3C9724A2-1B9B-400C-A7BD-067854E972E5}" type="presParOf" srcId="{B4143BC8-FA65-4BA7-81B6-6E97EDD1B275}" destId="{72ED7528-A856-4DFE-8D92-67543BAE3CDD}" srcOrd="2" destOrd="0" presId="urn:microsoft.com/office/officeart/2005/8/layout/vList5"/>
    <dgm:cxn modelId="{8A95198A-4E63-4519-BE8B-B0D40F348C21}" type="presParOf" srcId="{72ED7528-A856-4DFE-8D92-67543BAE3CDD}" destId="{790DCCD7-CA5D-4A3D-AA63-E05ECF160AA6}" srcOrd="0" destOrd="0" presId="urn:microsoft.com/office/officeart/2005/8/layout/vList5"/>
    <dgm:cxn modelId="{729BB41B-4F06-40A9-BFDB-4D3A17B83D20}" type="presParOf" srcId="{B4143BC8-FA65-4BA7-81B6-6E97EDD1B275}" destId="{BF495E7F-329C-44F0-AC2A-B64E806FACD5}" srcOrd="3" destOrd="0" presId="urn:microsoft.com/office/officeart/2005/8/layout/vList5"/>
    <dgm:cxn modelId="{30A86407-1677-4BF1-8B65-560273B49996}" type="presParOf" srcId="{B4143BC8-FA65-4BA7-81B6-6E97EDD1B275}" destId="{96E8E574-B99B-44BB-882B-FF69D2662E40}" srcOrd="4" destOrd="0" presId="urn:microsoft.com/office/officeart/2005/8/layout/vList5"/>
    <dgm:cxn modelId="{F767EB7E-5B1F-46B9-A78F-C14E2F71F3AC}" type="presParOf" srcId="{96E8E574-B99B-44BB-882B-FF69D2662E40}" destId="{B5392FCC-9BCB-489C-80EC-F06D654D2D02}" srcOrd="0" destOrd="0" presId="urn:microsoft.com/office/officeart/2005/8/layout/vList5"/>
    <dgm:cxn modelId="{B0C26886-E0E3-42E0-8CEF-5CC35F51BE0B}" type="presParOf" srcId="{B4143BC8-FA65-4BA7-81B6-6E97EDD1B275}" destId="{9E7AD319-1B2C-4133-B8B9-E1B1A3FF8D7D}" srcOrd="5" destOrd="0" presId="urn:microsoft.com/office/officeart/2005/8/layout/vList5"/>
    <dgm:cxn modelId="{63D283B6-2962-46AE-AD89-8FD059BB15BF}" type="presParOf" srcId="{B4143BC8-FA65-4BA7-81B6-6E97EDD1B275}" destId="{F4DE17A1-B381-4410-9134-3DA033673BBB}" srcOrd="6" destOrd="0" presId="urn:microsoft.com/office/officeart/2005/8/layout/vList5"/>
    <dgm:cxn modelId="{3AC45444-8D68-433F-AC7D-0416B6EF1D69}" type="presParOf" srcId="{F4DE17A1-B381-4410-9134-3DA033673BBB}" destId="{45390712-69D2-4116-A7BC-C8B7F8DE0E5A}" srcOrd="0" destOrd="0" presId="urn:microsoft.com/office/officeart/2005/8/layout/vList5"/>
    <dgm:cxn modelId="{F84D53A3-2EC1-4BFD-A944-617A95A63742}" type="presParOf" srcId="{B4143BC8-FA65-4BA7-81B6-6E97EDD1B275}" destId="{BAB365C0-7838-4AAE-818E-57C23BF46D35}" srcOrd="7" destOrd="0" presId="urn:microsoft.com/office/officeart/2005/8/layout/vList5"/>
    <dgm:cxn modelId="{C5C15177-FCD3-4AA3-B21E-DADBCC5ABB2E}" type="presParOf" srcId="{B4143BC8-FA65-4BA7-81B6-6E97EDD1B275}" destId="{E33B850E-40BE-4BD4-8C60-E6284DFF5C0F}" srcOrd="8" destOrd="0" presId="urn:microsoft.com/office/officeart/2005/8/layout/vList5"/>
    <dgm:cxn modelId="{C63985BC-9E5A-4D6A-A3F5-BD9FFCE463ED}" type="presParOf" srcId="{E33B850E-40BE-4BD4-8C60-E6284DFF5C0F}" destId="{E08C94C3-30F5-473C-8A8A-7676FA7834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97081-0A19-469F-9C2A-9EDDAF6749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9B9BB-853F-4CD9-8215-452AF780F717}">
      <dgm:prSet custT="1"/>
      <dgm:spPr>
        <a:solidFill>
          <a:srgbClr val="152B42"/>
        </a:solidFill>
      </dgm:spPr>
      <dgm:t>
        <a:bodyPr/>
        <a:lstStyle/>
        <a:p>
          <a:r>
            <a:rPr lang="en-US" sz="1800" dirty="0"/>
            <a:t>Interest</a:t>
          </a:r>
        </a:p>
      </dgm:t>
    </dgm:pt>
    <dgm:pt modelId="{89100B74-CA81-47DE-A701-8ADDCD3CB1F4}" type="parTrans" cxnId="{CD1DE175-2AC0-4FFB-9C9E-864F4FEF53C3}">
      <dgm:prSet/>
      <dgm:spPr/>
      <dgm:t>
        <a:bodyPr/>
        <a:lstStyle/>
        <a:p>
          <a:endParaRPr lang="en-US"/>
        </a:p>
      </dgm:t>
    </dgm:pt>
    <dgm:pt modelId="{77C2CCA1-F2E7-4F27-B921-CEC872DCB205}" type="sibTrans" cxnId="{CD1DE175-2AC0-4FFB-9C9E-864F4FEF53C3}">
      <dgm:prSet/>
      <dgm:spPr/>
      <dgm:t>
        <a:bodyPr/>
        <a:lstStyle/>
        <a:p>
          <a:endParaRPr lang="en-US"/>
        </a:p>
      </dgm:t>
    </dgm:pt>
    <dgm:pt modelId="{273E5A4C-07EA-4464-82F9-90F3E857DDD2}">
      <dgm:prSet/>
      <dgm:spPr>
        <a:solidFill>
          <a:srgbClr val="152B42"/>
        </a:solidFill>
      </dgm:spPr>
      <dgm:t>
        <a:bodyPr/>
        <a:lstStyle/>
        <a:p>
          <a:r>
            <a:rPr lang="en-US" dirty="0"/>
            <a:t>Do they want to get to know me?</a:t>
          </a:r>
        </a:p>
      </dgm:t>
    </dgm:pt>
    <dgm:pt modelId="{71523B4C-EC42-4E34-B755-61E1DA8CAA26}" type="parTrans" cxnId="{02E3B2A2-D61B-4607-AE73-4B8F5CABAF2D}">
      <dgm:prSet/>
      <dgm:spPr/>
      <dgm:t>
        <a:bodyPr/>
        <a:lstStyle/>
        <a:p>
          <a:endParaRPr lang="en-US"/>
        </a:p>
      </dgm:t>
    </dgm:pt>
    <dgm:pt modelId="{B8284C6B-E9F7-4B3B-8257-A09A489C3D47}" type="sibTrans" cxnId="{02E3B2A2-D61B-4607-AE73-4B8F5CABAF2D}">
      <dgm:prSet/>
      <dgm:spPr/>
      <dgm:t>
        <a:bodyPr/>
        <a:lstStyle/>
        <a:p>
          <a:endParaRPr lang="en-US"/>
        </a:p>
      </dgm:t>
    </dgm:pt>
    <dgm:pt modelId="{F6A07D63-4F96-487A-879F-5274F652CCAE}">
      <dgm:prSet custT="1"/>
      <dgm:spPr>
        <a:solidFill>
          <a:srgbClr val="152B42"/>
        </a:solidFill>
      </dgm:spPr>
      <dgm:t>
        <a:bodyPr/>
        <a:lstStyle/>
        <a:p>
          <a:r>
            <a:rPr lang="en-US" sz="1800" dirty="0"/>
            <a:t>Getting </a:t>
          </a:r>
          <a:r>
            <a:rPr lang="en-US" sz="1600" dirty="0"/>
            <a:t> to know each other</a:t>
          </a:r>
        </a:p>
      </dgm:t>
    </dgm:pt>
    <dgm:pt modelId="{24261F62-D0B0-46D1-9294-02A81281B6EB}" type="parTrans" cxnId="{DDBA045C-DC36-4D84-B246-99F06EA4403D}">
      <dgm:prSet/>
      <dgm:spPr/>
      <dgm:t>
        <a:bodyPr/>
        <a:lstStyle/>
        <a:p>
          <a:endParaRPr lang="en-US"/>
        </a:p>
      </dgm:t>
    </dgm:pt>
    <dgm:pt modelId="{A7F600BB-49B0-4EBE-A810-DFE403D37578}" type="sibTrans" cxnId="{DDBA045C-DC36-4D84-B246-99F06EA4403D}">
      <dgm:prSet/>
      <dgm:spPr/>
      <dgm:t>
        <a:bodyPr/>
        <a:lstStyle/>
        <a:p>
          <a:endParaRPr lang="en-US"/>
        </a:p>
      </dgm:t>
    </dgm:pt>
    <dgm:pt modelId="{8CFDB7E7-F32C-4C0C-B077-A7A000B36EF3}">
      <dgm:prSet custT="1"/>
      <dgm:spPr>
        <a:solidFill>
          <a:srgbClr val="152B42"/>
        </a:solidFill>
      </dgm:spPr>
      <dgm:t>
        <a:bodyPr/>
        <a:lstStyle/>
        <a:p>
          <a:r>
            <a:rPr lang="en-US" sz="1800" dirty="0"/>
            <a:t>Give</a:t>
          </a:r>
          <a:r>
            <a:rPr lang="en-US" sz="1600" dirty="0"/>
            <a:t> and Take</a:t>
          </a:r>
        </a:p>
      </dgm:t>
    </dgm:pt>
    <dgm:pt modelId="{7F49C4BA-9C50-4739-8276-F8F96C254633}" type="parTrans" cxnId="{EE0E5D54-AEA5-426A-976D-63C4E9B9E817}">
      <dgm:prSet/>
      <dgm:spPr/>
      <dgm:t>
        <a:bodyPr/>
        <a:lstStyle/>
        <a:p>
          <a:endParaRPr lang="en-US"/>
        </a:p>
      </dgm:t>
    </dgm:pt>
    <dgm:pt modelId="{4841758B-B694-4C22-B962-7ABFB67FC255}" type="sibTrans" cxnId="{EE0E5D54-AEA5-426A-976D-63C4E9B9E817}">
      <dgm:prSet/>
      <dgm:spPr/>
      <dgm:t>
        <a:bodyPr/>
        <a:lstStyle/>
        <a:p>
          <a:endParaRPr lang="en-US"/>
        </a:p>
      </dgm:t>
    </dgm:pt>
    <dgm:pt modelId="{A0F65C0D-3403-41D0-B8B2-E69175484057}">
      <dgm:prSet custT="1"/>
      <dgm:spPr>
        <a:solidFill>
          <a:srgbClr val="152B42"/>
        </a:solidFill>
      </dgm:spPr>
      <dgm:t>
        <a:bodyPr/>
        <a:lstStyle/>
        <a:p>
          <a:r>
            <a:rPr lang="en-US" sz="1800" dirty="0"/>
            <a:t>Appreciation</a:t>
          </a:r>
        </a:p>
      </dgm:t>
    </dgm:pt>
    <dgm:pt modelId="{1432F4DF-E576-4D99-98DD-8ECF70D98149}" type="parTrans" cxnId="{B0DE8B92-6C98-4BB0-B547-EC20C1EADB1E}">
      <dgm:prSet/>
      <dgm:spPr/>
      <dgm:t>
        <a:bodyPr/>
        <a:lstStyle/>
        <a:p>
          <a:endParaRPr lang="en-US"/>
        </a:p>
      </dgm:t>
    </dgm:pt>
    <dgm:pt modelId="{24CF5353-D7E9-4F56-9FE5-F3A620D9119A}" type="sibTrans" cxnId="{B0DE8B92-6C98-4BB0-B547-EC20C1EADB1E}">
      <dgm:prSet/>
      <dgm:spPr/>
      <dgm:t>
        <a:bodyPr/>
        <a:lstStyle/>
        <a:p>
          <a:endParaRPr lang="en-US"/>
        </a:p>
      </dgm:t>
    </dgm:pt>
    <dgm:pt modelId="{B4143BC8-FA65-4BA7-81B6-6E97EDD1B275}" type="pres">
      <dgm:prSet presAssocID="{C0B97081-0A19-469F-9C2A-9EDDAF6749D6}" presName="Name0" presStyleCnt="0">
        <dgm:presLayoutVars>
          <dgm:dir/>
          <dgm:animLvl val="lvl"/>
          <dgm:resizeHandles val="exact"/>
        </dgm:presLayoutVars>
      </dgm:prSet>
      <dgm:spPr/>
    </dgm:pt>
    <dgm:pt modelId="{377E13EB-B292-466B-A207-BF32763D434E}" type="pres">
      <dgm:prSet presAssocID="{C559B9BB-853F-4CD9-8215-452AF780F717}" presName="linNode" presStyleCnt="0"/>
      <dgm:spPr/>
    </dgm:pt>
    <dgm:pt modelId="{BD87F8E9-CC0F-4166-A1CE-A13AA82E2702}" type="pres">
      <dgm:prSet presAssocID="{C559B9BB-853F-4CD9-8215-452AF780F71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0DA7583-B36E-4E5F-8143-3995E011BE2C}" type="pres">
      <dgm:prSet presAssocID="{77C2CCA1-F2E7-4F27-B921-CEC872DCB205}" presName="sp" presStyleCnt="0"/>
      <dgm:spPr/>
    </dgm:pt>
    <dgm:pt modelId="{72ED7528-A856-4DFE-8D92-67543BAE3CDD}" type="pres">
      <dgm:prSet presAssocID="{273E5A4C-07EA-4464-82F9-90F3E857DDD2}" presName="linNode" presStyleCnt="0"/>
      <dgm:spPr/>
    </dgm:pt>
    <dgm:pt modelId="{790DCCD7-CA5D-4A3D-AA63-E05ECF160AA6}" type="pres">
      <dgm:prSet presAssocID="{273E5A4C-07EA-4464-82F9-90F3E857DDD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F495E7F-329C-44F0-AC2A-B64E806FACD5}" type="pres">
      <dgm:prSet presAssocID="{B8284C6B-E9F7-4B3B-8257-A09A489C3D47}" presName="sp" presStyleCnt="0"/>
      <dgm:spPr/>
    </dgm:pt>
    <dgm:pt modelId="{96E8E574-B99B-44BB-882B-FF69D2662E40}" type="pres">
      <dgm:prSet presAssocID="{F6A07D63-4F96-487A-879F-5274F652CCAE}" presName="linNode" presStyleCnt="0"/>
      <dgm:spPr/>
    </dgm:pt>
    <dgm:pt modelId="{B5392FCC-9BCB-489C-80EC-F06D654D2D02}" type="pres">
      <dgm:prSet presAssocID="{F6A07D63-4F96-487A-879F-5274F652CCA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E7AD319-1B2C-4133-B8B9-E1B1A3FF8D7D}" type="pres">
      <dgm:prSet presAssocID="{A7F600BB-49B0-4EBE-A810-DFE403D37578}" presName="sp" presStyleCnt="0"/>
      <dgm:spPr/>
    </dgm:pt>
    <dgm:pt modelId="{F4DE17A1-B381-4410-9134-3DA033673BBB}" type="pres">
      <dgm:prSet presAssocID="{8CFDB7E7-F32C-4C0C-B077-A7A000B36EF3}" presName="linNode" presStyleCnt="0"/>
      <dgm:spPr/>
    </dgm:pt>
    <dgm:pt modelId="{45390712-69D2-4116-A7BC-C8B7F8DE0E5A}" type="pres">
      <dgm:prSet presAssocID="{8CFDB7E7-F32C-4C0C-B077-A7A000B36EF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AB365C0-7838-4AAE-818E-57C23BF46D35}" type="pres">
      <dgm:prSet presAssocID="{4841758B-B694-4C22-B962-7ABFB67FC255}" presName="sp" presStyleCnt="0"/>
      <dgm:spPr/>
    </dgm:pt>
    <dgm:pt modelId="{E33B850E-40BE-4BD4-8C60-E6284DFF5C0F}" type="pres">
      <dgm:prSet presAssocID="{A0F65C0D-3403-41D0-B8B2-E69175484057}" presName="linNode" presStyleCnt="0"/>
      <dgm:spPr/>
    </dgm:pt>
    <dgm:pt modelId="{E08C94C3-30F5-473C-8A8A-7676FA7834EC}" type="pres">
      <dgm:prSet presAssocID="{A0F65C0D-3403-41D0-B8B2-E6917548405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49E97001-37AE-46F8-A252-296C1227595B}" type="presOf" srcId="{A0F65C0D-3403-41D0-B8B2-E69175484057}" destId="{E08C94C3-30F5-473C-8A8A-7676FA7834EC}" srcOrd="0" destOrd="0" presId="urn:microsoft.com/office/officeart/2005/8/layout/vList5"/>
    <dgm:cxn modelId="{4EBB2410-12B8-4B92-A266-276FC48426EC}" type="presOf" srcId="{273E5A4C-07EA-4464-82F9-90F3E857DDD2}" destId="{790DCCD7-CA5D-4A3D-AA63-E05ECF160AA6}" srcOrd="0" destOrd="0" presId="urn:microsoft.com/office/officeart/2005/8/layout/vList5"/>
    <dgm:cxn modelId="{DDBA045C-DC36-4D84-B246-99F06EA4403D}" srcId="{C0B97081-0A19-469F-9C2A-9EDDAF6749D6}" destId="{F6A07D63-4F96-487A-879F-5274F652CCAE}" srcOrd="2" destOrd="0" parTransId="{24261F62-D0B0-46D1-9294-02A81281B6EB}" sibTransId="{A7F600BB-49B0-4EBE-A810-DFE403D37578}"/>
    <dgm:cxn modelId="{7F854245-055F-4FBE-B09F-C117C63E3983}" type="presOf" srcId="{F6A07D63-4F96-487A-879F-5274F652CCAE}" destId="{B5392FCC-9BCB-489C-80EC-F06D654D2D02}" srcOrd="0" destOrd="0" presId="urn:microsoft.com/office/officeart/2005/8/layout/vList5"/>
    <dgm:cxn modelId="{14245251-BA81-4D5E-AF90-EA3F65265AA3}" type="presOf" srcId="{C559B9BB-853F-4CD9-8215-452AF780F717}" destId="{BD87F8E9-CC0F-4166-A1CE-A13AA82E2702}" srcOrd="0" destOrd="0" presId="urn:microsoft.com/office/officeart/2005/8/layout/vList5"/>
    <dgm:cxn modelId="{EE0E5D54-AEA5-426A-976D-63C4E9B9E817}" srcId="{C0B97081-0A19-469F-9C2A-9EDDAF6749D6}" destId="{8CFDB7E7-F32C-4C0C-B077-A7A000B36EF3}" srcOrd="3" destOrd="0" parTransId="{7F49C4BA-9C50-4739-8276-F8F96C254633}" sibTransId="{4841758B-B694-4C22-B962-7ABFB67FC255}"/>
    <dgm:cxn modelId="{CD1DE175-2AC0-4FFB-9C9E-864F4FEF53C3}" srcId="{C0B97081-0A19-469F-9C2A-9EDDAF6749D6}" destId="{C559B9BB-853F-4CD9-8215-452AF780F717}" srcOrd="0" destOrd="0" parTransId="{89100B74-CA81-47DE-A701-8ADDCD3CB1F4}" sibTransId="{77C2CCA1-F2E7-4F27-B921-CEC872DCB205}"/>
    <dgm:cxn modelId="{4108B389-2D2F-4738-A9C9-B08FE4F7E05C}" type="presOf" srcId="{8CFDB7E7-F32C-4C0C-B077-A7A000B36EF3}" destId="{45390712-69D2-4116-A7BC-C8B7F8DE0E5A}" srcOrd="0" destOrd="0" presId="urn:microsoft.com/office/officeart/2005/8/layout/vList5"/>
    <dgm:cxn modelId="{B0DE8B92-6C98-4BB0-B547-EC20C1EADB1E}" srcId="{C0B97081-0A19-469F-9C2A-9EDDAF6749D6}" destId="{A0F65C0D-3403-41D0-B8B2-E69175484057}" srcOrd="4" destOrd="0" parTransId="{1432F4DF-E576-4D99-98DD-8ECF70D98149}" sibTransId="{24CF5353-D7E9-4F56-9FE5-F3A620D9119A}"/>
    <dgm:cxn modelId="{02E3B2A2-D61B-4607-AE73-4B8F5CABAF2D}" srcId="{C0B97081-0A19-469F-9C2A-9EDDAF6749D6}" destId="{273E5A4C-07EA-4464-82F9-90F3E857DDD2}" srcOrd="1" destOrd="0" parTransId="{71523B4C-EC42-4E34-B755-61E1DA8CAA26}" sibTransId="{B8284C6B-E9F7-4B3B-8257-A09A489C3D47}"/>
    <dgm:cxn modelId="{BDF5D4CD-82A7-4D9E-85F4-6FAB8ECD0488}" type="presOf" srcId="{C0B97081-0A19-469F-9C2A-9EDDAF6749D6}" destId="{B4143BC8-FA65-4BA7-81B6-6E97EDD1B275}" srcOrd="0" destOrd="0" presId="urn:microsoft.com/office/officeart/2005/8/layout/vList5"/>
    <dgm:cxn modelId="{12DBC8FA-256A-4F47-8541-1CF1367E565C}" type="presParOf" srcId="{B4143BC8-FA65-4BA7-81B6-6E97EDD1B275}" destId="{377E13EB-B292-466B-A207-BF32763D434E}" srcOrd="0" destOrd="0" presId="urn:microsoft.com/office/officeart/2005/8/layout/vList5"/>
    <dgm:cxn modelId="{515174DA-126A-42EC-ADED-ADADAB2B05BC}" type="presParOf" srcId="{377E13EB-B292-466B-A207-BF32763D434E}" destId="{BD87F8E9-CC0F-4166-A1CE-A13AA82E2702}" srcOrd="0" destOrd="0" presId="urn:microsoft.com/office/officeart/2005/8/layout/vList5"/>
    <dgm:cxn modelId="{5F203E6E-1BD1-4A79-B5C4-12DDC353A0D6}" type="presParOf" srcId="{B4143BC8-FA65-4BA7-81B6-6E97EDD1B275}" destId="{A0DA7583-B36E-4E5F-8143-3995E011BE2C}" srcOrd="1" destOrd="0" presId="urn:microsoft.com/office/officeart/2005/8/layout/vList5"/>
    <dgm:cxn modelId="{3C9724A2-1B9B-400C-A7BD-067854E972E5}" type="presParOf" srcId="{B4143BC8-FA65-4BA7-81B6-6E97EDD1B275}" destId="{72ED7528-A856-4DFE-8D92-67543BAE3CDD}" srcOrd="2" destOrd="0" presId="urn:microsoft.com/office/officeart/2005/8/layout/vList5"/>
    <dgm:cxn modelId="{8A95198A-4E63-4519-BE8B-B0D40F348C21}" type="presParOf" srcId="{72ED7528-A856-4DFE-8D92-67543BAE3CDD}" destId="{790DCCD7-CA5D-4A3D-AA63-E05ECF160AA6}" srcOrd="0" destOrd="0" presId="urn:microsoft.com/office/officeart/2005/8/layout/vList5"/>
    <dgm:cxn modelId="{729BB41B-4F06-40A9-BFDB-4D3A17B83D20}" type="presParOf" srcId="{B4143BC8-FA65-4BA7-81B6-6E97EDD1B275}" destId="{BF495E7F-329C-44F0-AC2A-B64E806FACD5}" srcOrd="3" destOrd="0" presId="urn:microsoft.com/office/officeart/2005/8/layout/vList5"/>
    <dgm:cxn modelId="{30A86407-1677-4BF1-8B65-560273B49996}" type="presParOf" srcId="{B4143BC8-FA65-4BA7-81B6-6E97EDD1B275}" destId="{96E8E574-B99B-44BB-882B-FF69D2662E40}" srcOrd="4" destOrd="0" presId="urn:microsoft.com/office/officeart/2005/8/layout/vList5"/>
    <dgm:cxn modelId="{F767EB7E-5B1F-46B9-A78F-C14E2F71F3AC}" type="presParOf" srcId="{96E8E574-B99B-44BB-882B-FF69D2662E40}" destId="{B5392FCC-9BCB-489C-80EC-F06D654D2D02}" srcOrd="0" destOrd="0" presId="urn:microsoft.com/office/officeart/2005/8/layout/vList5"/>
    <dgm:cxn modelId="{B0C26886-E0E3-42E0-8CEF-5CC35F51BE0B}" type="presParOf" srcId="{B4143BC8-FA65-4BA7-81B6-6E97EDD1B275}" destId="{9E7AD319-1B2C-4133-B8B9-E1B1A3FF8D7D}" srcOrd="5" destOrd="0" presId="urn:microsoft.com/office/officeart/2005/8/layout/vList5"/>
    <dgm:cxn modelId="{63D283B6-2962-46AE-AD89-8FD059BB15BF}" type="presParOf" srcId="{B4143BC8-FA65-4BA7-81B6-6E97EDD1B275}" destId="{F4DE17A1-B381-4410-9134-3DA033673BBB}" srcOrd="6" destOrd="0" presId="urn:microsoft.com/office/officeart/2005/8/layout/vList5"/>
    <dgm:cxn modelId="{3AC45444-8D68-433F-AC7D-0416B6EF1D69}" type="presParOf" srcId="{F4DE17A1-B381-4410-9134-3DA033673BBB}" destId="{45390712-69D2-4116-A7BC-C8B7F8DE0E5A}" srcOrd="0" destOrd="0" presId="urn:microsoft.com/office/officeart/2005/8/layout/vList5"/>
    <dgm:cxn modelId="{F84D53A3-2EC1-4BFD-A944-617A95A63742}" type="presParOf" srcId="{B4143BC8-FA65-4BA7-81B6-6E97EDD1B275}" destId="{BAB365C0-7838-4AAE-818E-57C23BF46D35}" srcOrd="7" destOrd="0" presId="urn:microsoft.com/office/officeart/2005/8/layout/vList5"/>
    <dgm:cxn modelId="{C5C15177-FCD3-4AA3-B21E-DADBCC5ABB2E}" type="presParOf" srcId="{B4143BC8-FA65-4BA7-81B6-6E97EDD1B275}" destId="{E33B850E-40BE-4BD4-8C60-E6284DFF5C0F}" srcOrd="8" destOrd="0" presId="urn:microsoft.com/office/officeart/2005/8/layout/vList5"/>
    <dgm:cxn modelId="{C63985BC-9E5A-4D6A-A3F5-BD9FFCE463ED}" type="presParOf" srcId="{E33B850E-40BE-4BD4-8C60-E6284DFF5C0F}" destId="{E08C94C3-30F5-473C-8A8A-7676FA7834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7F8E9-CC0F-4166-A1CE-A13AA82E2702}">
      <dsp:nvSpPr>
        <dsp:cNvPr id="0" name=""/>
        <dsp:cNvSpPr/>
      </dsp:nvSpPr>
      <dsp:spPr>
        <a:xfrm>
          <a:off x="1450848" y="1741"/>
          <a:ext cx="1632204" cy="761330"/>
        </a:xfrm>
        <a:prstGeom prst="roundRect">
          <a:avLst/>
        </a:prstGeom>
        <a:solidFill>
          <a:srgbClr val="D6A9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Identify</a:t>
          </a:r>
        </a:p>
      </dsp:txBody>
      <dsp:txXfrm>
        <a:off x="1488013" y="38906"/>
        <a:ext cx="1557874" cy="687000"/>
      </dsp:txXfrm>
    </dsp:sp>
    <dsp:sp modelId="{790DCCD7-CA5D-4A3D-AA63-E05ECF160AA6}">
      <dsp:nvSpPr>
        <dsp:cNvPr id="0" name=""/>
        <dsp:cNvSpPr/>
      </dsp:nvSpPr>
      <dsp:spPr>
        <a:xfrm>
          <a:off x="1450848" y="801138"/>
          <a:ext cx="1632204" cy="761330"/>
        </a:xfrm>
        <a:prstGeom prst="roundRect">
          <a:avLst/>
        </a:prstGeom>
        <a:solidFill>
          <a:srgbClr val="D6A9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Qualify</a:t>
          </a:r>
        </a:p>
      </dsp:txBody>
      <dsp:txXfrm>
        <a:off x="1488013" y="838303"/>
        <a:ext cx="1557874" cy="687000"/>
      </dsp:txXfrm>
    </dsp:sp>
    <dsp:sp modelId="{B5392FCC-9BCB-489C-80EC-F06D654D2D02}">
      <dsp:nvSpPr>
        <dsp:cNvPr id="0" name=""/>
        <dsp:cNvSpPr/>
      </dsp:nvSpPr>
      <dsp:spPr>
        <a:xfrm>
          <a:off x="1450848" y="1600534"/>
          <a:ext cx="1632204" cy="761330"/>
        </a:xfrm>
        <a:prstGeom prst="roundRect">
          <a:avLst/>
        </a:prstGeom>
        <a:solidFill>
          <a:srgbClr val="D6A9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Cultivate</a:t>
          </a:r>
        </a:p>
      </dsp:txBody>
      <dsp:txXfrm>
        <a:off x="1488013" y="1637699"/>
        <a:ext cx="1557874" cy="687000"/>
      </dsp:txXfrm>
    </dsp:sp>
    <dsp:sp modelId="{45390712-69D2-4116-A7BC-C8B7F8DE0E5A}">
      <dsp:nvSpPr>
        <dsp:cNvPr id="0" name=""/>
        <dsp:cNvSpPr/>
      </dsp:nvSpPr>
      <dsp:spPr>
        <a:xfrm>
          <a:off x="1450848" y="2399931"/>
          <a:ext cx="1632204" cy="761330"/>
        </a:xfrm>
        <a:prstGeom prst="roundRect">
          <a:avLst/>
        </a:prstGeom>
        <a:solidFill>
          <a:srgbClr val="D6A9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Solicit </a:t>
          </a:r>
        </a:p>
      </dsp:txBody>
      <dsp:txXfrm>
        <a:off x="1488013" y="2437096"/>
        <a:ext cx="1557874" cy="687000"/>
      </dsp:txXfrm>
    </dsp:sp>
    <dsp:sp modelId="{E08C94C3-30F5-473C-8A8A-7676FA7834EC}">
      <dsp:nvSpPr>
        <dsp:cNvPr id="0" name=""/>
        <dsp:cNvSpPr/>
      </dsp:nvSpPr>
      <dsp:spPr>
        <a:xfrm>
          <a:off x="1450848" y="3199328"/>
          <a:ext cx="1632204" cy="761330"/>
        </a:xfrm>
        <a:prstGeom prst="roundRect">
          <a:avLst/>
        </a:prstGeom>
        <a:solidFill>
          <a:srgbClr val="D6A9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Stewardship</a:t>
          </a:r>
        </a:p>
      </dsp:txBody>
      <dsp:txXfrm>
        <a:off x="1488013" y="3236493"/>
        <a:ext cx="1557874" cy="6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7F8E9-CC0F-4166-A1CE-A13AA82E2702}">
      <dsp:nvSpPr>
        <dsp:cNvPr id="0" name=""/>
        <dsp:cNvSpPr/>
      </dsp:nvSpPr>
      <dsp:spPr>
        <a:xfrm>
          <a:off x="1450848" y="1741"/>
          <a:ext cx="1632204" cy="761330"/>
        </a:xfrm>
        <a:prstGeom prst="roundRect">
          <a:avLst/>
        </a:prstGeom>
        <a:solidFill>
          <a:srgbClr val="152B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Interest</a:t>
          </a:r>
        </a:p>
      </dsp:txBody>
      <dsp:txXfrm>
        <a:off x="1488013" y="38906"/>
        <a:ext cx="1557874" cy="687000"/>
      </dsp:txXfrm>
    </dsp:sp>
    <dsp:sp modelId="{790DCCD7-CA5D-4A3D-AA63-E05ECF160AA6}">
      <dsp:nvSpPr>
        <dsp:cNvPr id="0" name=""/>
        <dsp:cNvSpPr/>
      </dsp:nvSpPr>
      <dsp:spPr>
        <a:xfrm>
          <a:off x="1450848" y="801138"/>
          <a:ext cx="1632204" cy="761330"/>
        </a:xfrm>
        <a:prstGeom prst="roundRect">
          <a:avLst/>
        </a:prstGeom>
        <a:solidFill>
          <a:srgbClr val="152B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 they want to get to know me?</a:t>
          </a:r>
        </a:p>
      </dsp:txBody>
      <dsp:txXfrm>
        <a:off x="1488013" y="838303"/>
        <a:ext cx="1557874" cy="687000"/>
      </dsp:txXfrm>
    </dsp:sp>
    <dsp:sp modelId="{B5392FCC-9BCB-489C-80EC-F06D654D2D02}">
      <dsp:nvSpPr>
        <dsp:cNvPr id="0" name=""/>
        <dsp:cNvSpPr/>
      </dsp:nvSpPr>
      <dsp:spPr>
        <a:xfrm>
          <a:off x="1450848" y="1600534"/>
          <a:ext cx="1632204" cy="761330"/>
        </a:xfrm>
        <a:prstGeom prst="roundRect">
          <a:avLst/>
        </a:prstGeom>
        <a:solidFill>
          <a:srgbClr val="152B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Getting </a:t>
          </a:r>
          <a:r>
            <a:rPr lang="en-US" sz="1600" kern="1200" dirty="0"/>
            <a:t> to know each other</a:t>
          </a:r>
        </a:p>
      </dsp:txBody>
      <dsp:txXfrm>
        <a:off x="1488013" y="1637699"/>
        <a:ext cx="1557874" cy="687000"/>
      </dsp:txXfrm>
    </dsp:sp>
    <dsp:sp modelId="{45390712-69D2-4116-A7BC-C8B7F8DE0E5A}">
      <dsp:nvSpPr>
        <dsp:cNvPr id="0" name=""/>
        <dsp:cNvSpPr/>
      </dsp:nvSpPr>
      <dsp:spPr>
        <a:xfrm>
          <a:off x="1450848" y="2399931"/>
          <a:ext cx="1632204" cy="761330"/>
        </a:xfrm>
        <a:prstGeom prst="roundRect">
          <a:avLst/>
        </a:prstGeom>
        <a:solidFill>
          <a:srgbClr val="152B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Give</a:t>
          </a:r>
          <a:r>
            <a:rPr lang="en-US" sz="1600" kern="1200" dirty="0"/>
            <a:t> and Take</a:t>
          </a:r>
        </a:p>
      </dsp:txBody>
      <dsp:txXfrm>
        <a:off x="1488013" y="2437096"/>
        <a:ext cx="1557874" cy="687000"/>
      </dsp:txXfrm>
    </dsp:sp>
    <dsp:sp modelId="{E08C94C3-30F5-473C-8A8A-7676FA7834EC}">
      <dsp:nvSpPr>
        <dsp:cNvPr id="0" name=""/>
        <dsp:cNvSpPr/>
      </dsp:nvSpPr>
      <dsp:spPr>
        <a:xfrm>
          <a:off x="1450848" y="3199328"/>
          <a:ext cx="1632204" cy="761330"/>
        </a:xfrm>
        <a:prstGeom prst="roundRect">
          <a:avLst/>
        </a:prstGeom>
        <a:solidFill>
          <a:srgbClr val="152B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Appreciation</a:t>
          </a:r>
        </a:p>
      </dsp:txBody>
      <dsp:txXfrm>
        <a:off x="1488013" y="3236493"/>
        <a:ext cx="1557874" cy="6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9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1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7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268F-4A75-4CC2-8BE6-5FC887F26D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63D6-EEB2-4A1D-BDCD-7A3EA61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E693D4F-0DB9-43CF-8E2B-04A0F9CDB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7467" y="24805"/>
            <a:ext cx="3505200" cy="2336800"/>
          </a:xfrm>
          <a:prstGeom prst="rect">
            <a:avLst/>
          </a:prstGeom>
        </p:spPr>
      </p:pic>
      <p:pic>
        <p:nvPicPr>
          <p:cNvPr id="1027" name="Picture 3" descr="D:\temp\Erica\primary logo\logo_navy with must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493736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emp\Erica\icon mark\icon mark_nav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276600"/>
            <a:ext cx="7010400" cy="44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450" y="2447844"/>
            <a:ext cx="730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solidFill>
                  <a:srgbClr val="D6A951"/>
                </a:solidFill>
                <a:latin typeface="Domine" panose="02040503040403060204" pitchFamily="18" charset="0"/>
              </a:rPr>
              <a:t>Questions to Transform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15D3687-B4D3-4928-A550-60E15D9DD0E2}"/>
              </a:ext>
            </a:extLst>
          </p:cNvPr>
          <p:cNvSpPr txBox="1"/>
          <p:nvPr/>
        </p:nvSpPr>
        <p:spPr>
          <a:xfrm>
            <a:off x="552450" y="1600376"/>
            <a:ext cx="7524750" cy="9220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ln>
                  <a:noFill/>
                </a:ln>
                <a:solidFill>
                  <a:srgbClr val="152B4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Domine" panose="0204050304040306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20 Most Powerful</a:t>
            </a:r>
            <a:endParaRPr lang="en-US" sz="5400" dirty="0">
              <a:effectLst/>
              <a:latin typeface="Domine" panose="0204050304040306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1CB1886-50CB-440B-B3A3-008C03E88CD1}"/>
              </a:ext>
            </a:extLst>
          </p:cNvPr>
          <p:cNvSpPr txBox="1"/>
          <p:nvPr/>
        </p:nvSpPr>
        <p:spPr>
          <a:xfrm>
            <a:off x="0" y="3081178"/>
            <a:ext cx="9067800" cy="105476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ln>
                  <a:noFill/>
                </a:ln>
                <a:solidFill>
                  <a:srgbClr val="152B4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Domine" panose="0204050304040306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Donor Relationships</a:t>
            </a:r>
            <a:endParaRPr lang="en-US" sz="5400" dirty="0">
              <a:effectLst/>
              <a:latin typeface="Domine" panose="0204050304040306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C941B06-2364-41C9-9B49-87E24CA298AA}"/>
              </a:ext>
            </a:extLst>
          </p:cNvPr>
          <p:cNvSpPr txBox="1"/>
          <p:nvPr/>
        </p:nvSpPr>
        <p:spPr>
          <a:xfrm>
            <a:off x="4809027" y="4980898"/>
            <a:ext cx="4026162" cy="941246"/>
          </a:xfrm>
          <a:prstGeom prst="rect">
            <a:avLst/>
          </a:prstGeom>
          <a:solidFill>
            <a:srgbClr val="D6A951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Nov 18, 2021 </a:t>
            </a:r>
            <a:endParaRPr lang="en-US" sz="1100" dirty="0">
              <a:effectLst/>
              <a:latin typeface="HK Grotesk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9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emp\Erica\icon mark\icon mark_na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276600"/>
            <a:ext cx="7010400" cy="44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450" y="2447844"/>
            <a:ext cx="730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solidFill>
                  <a:srgbClr val="D6A951"/>
                </a:solidFill>
                <a:latin typeface="Domine" panose="02040503040403060204" pitchFamily="18" charset="0"/>
              </a:rPr>
              <a:t>Questions to Transform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15D3687-B4D3-4928-A550-60E15D9DD0E2}"/>
              </a:ext>
            </a:extLst>
          </p:cNvPr>
          <p:cNvSpPr txBox="1"/>
          <p:nvPr/>
        </p:nvSpPr>
        <p:spPr>
          <a:xfrm>
            <a:off x="552450" y="1600376"/>
            <a:ext cx="7524750" cy="9220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ln>
                  <a:noFill/>
                </a:ln>
                <a:solidFill>
                  <a:srgbClr val="152B4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Domine" panose="0204050304040306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20 Most Powerful</a:t>
            </a:r>
            <a:endParaRPr lang="en-US" sz="5400" dirty="0">
              <a:effectLst/>
              <a:latin typeface="Domine" panose="0204050304040306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1CB1886-50CB-440B-B3A3-008C03E88CD1}"/>
              </a:ext>
            </a:extLst>
          </p:cNvPr>
          <p:cNvSpPr txBox="1"/>
          <p:nvPr/>
        </p:nvSpPr>
        <p:spPr>
          <a:xfrm>
            <a:off x="0" y="3081178"/>
            <a:ext cx="9067800" cy="105476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ln>
                  <a:noFill/>
                </a:ln>
                <a:solidFill>
                  <a:srgbClr val="152B4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Domine" panose="0204050304040306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Donor Relationships</a:t>
            </a:r>
            <a:endParaRPr lang="en-US" sz="5400" dirty="0">
              <a:effectLst/>
              <a:latin typeface="Domine" panose="0204050304040306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6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C144B2-5F50-4FD4-9872-F4C13415E3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A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48F1046-840C-4113-8960-1051EFABD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6400" y="4612161"/>
            <a:ext cx="4381500" cy="292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70E011-852E-47AE-A819-F5B766ECEA7B}"/>
              </a:ext>
            </a:extLst>
          </p:cNvPr>
          <p:cNvSpPr txBox="1"/>
          <p:nvPr/>
        </p:nvSpPr>
        <p:spPr>
          <a:xfrm>
            <a:off x="76200" y="896141"/>
            <a:ext cx="9067800" cy="55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1. </a:t>
            </a: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</a:rPr>
              <a:t>What are we doing that you get most excited about?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</a:rPr>
              <a:t>2. What makes you so passion about that?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3. At what point did </a:t>
            </a: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giving/ donating </a:t>
            </a:r>
            <a:r>
              <a:rPr lang="en-US" sz="2800" dirty="0">
                <a:solidFill>
                  <a:schemeClr val="bg1"/>
                </a:solidFill>
                <a:effectLst/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become important to you?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</a:rPr>
              <a:t>What makes our charity so important to you?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</a:rPr>
              <a:t>5. </a:t>
            </a: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When did you first hear about our organization and prompted you to make the first gift?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HK Grotesk" panose="00000500000000000000" pitchFamily="50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494F554-755A-4E49-AC0B-DF6DF1D607DC}"/>
              </a:ext>
            </a:extLst>
          </p:cNvPr>
          <p:cNvSpPr txBox="1"/>
          <p:nvPr/>
        </p:nvSpPr>
        <p:spPr>
          <a:xfrm>
            <a:off x="304800" y="220980"/>
            <a:ext cx="7524750" cy="9220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n>
                  <a:noFill/>
                </a:ln>
                <a:solidFill>
                  <a:srgbClr val="152B4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Domine" panose="0204050304040306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20 Most Powerful Questions</a:t>
            </a:r>
            <a:endParaRPr lang="en-US" sz="3600" dirty="0">
              <a:effectLst/>
              <a:latin typeface="Domine" panose="0204050304040306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2505A5D8-CCA3-4CB5-B0E6-7F553B920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4084">
            <a:off x="6926613" y="5787241"/>
            <a:ext cx="2184616" cy="9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8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A951"/>
              </a:solidFill>
            </a:endParaRPr>
          </a:p>
        </p:txBody>
      </p:sp>
      <p:pic>
        <p:nvPicPr>
          <p:cNvPr id="2051" name="Picture 3" descr="D:\temp\Erica\shapes\half circle_horizon_must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42543A1-19AF-4231-B8DE-FD807147E7A3}"/>
              </a:ext>
            </a:extLst>
          </p:cNvPr>
          <p:cNvSpPr txBox="1"/>
          <p:nvPr/>
        </p:nvSpPr>
        <p:spPr>
          <a:xfrm>
            <a:off x="228600" y="52234"/>
            <a:ext cx="8686800" cy="9220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n>
                  <a:noFill/>
                </a:ln>
                <a:solidFill>
                  <a:srgbClr val="152B4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Domine" panose="0204050304040306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20 Most Powerful Questions</a:t>
            </a:r>
            <a:endParaRPr lang="en-US" sz="3600" dirty="0">
              <a:effectLst/>
              <a:latin typeface="Domine" panose="0204050304040306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B368B-D704-434C-A965-226F1FB07312}"/>
              </a:ext>
            </a:extLst>
          </p:cNvPr>
          <p:cNvSpPr txBox="1"/>
          <p:nvPr/>
        </p:nvSpPr>
        <p:spPr>
          <a:xfrm>
            <a:off x="76200" y="974254"/>
            <a:ext cx="9067800" cy="474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6. What is your preference in how I communicate with you?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</a:rPr>
              <a:t>7. How would you best like updates on the impact of your giving?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</a:rPr>
              <a:t>8. When you give to us what is your hope and expectation of that gift?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9. Besides your giving would you like to be involved with us in other ways?  How?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</a:rPr>
              <a:t>10. What brings you joy? </a:t>
            </a:r>
          </a:p>
        </p:txBody>
      </p:sp>
      <p:pic>
        <p:nvPicPr>
          <p:cNvPr id="9" name="Picture 8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DE2BC6E4-899B-4C77-A309-38D3B9BC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4084">
            <a:off x="6924147" y="5831122"/>
            <a:ext cx="2184616" cy="9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5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C144B2-5F50-4FD4-9872-F4C13415E3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A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48F1046-840C-4113-8960-1051EFABD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5105400"/>
            <a:ext cx="3543300" cy="236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176AE-E025-4F36-8D15-3A5AF9AD5FFC}"/>
              </a:ext>
            </a:extLst>
          </p:cNvPr>
          <p:cNvSpPr txBox="1"/>
          <p:nvPr/>
        </p:nvSpPr>
        <p:spPr>
          <a:xfrm>
            <a:off x="13576" y="76200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>
                <a:solidFill>
                  <a:schemeClr val="bg1"/>
                </a:solidFill>
                <a:latin typeface="HK Grotesk" panose="00000500000000000000" pitchFamily="50" charset="0"/>
              </a:rPr>
              <a:t>11. How do you make decisions about your giving? </a:t>
            </a:r>
          </a:p>
          <a:p>
            <a:endParaRPr lang="en-US" sz="2400" spc="300" dirty="0">
              <a:solidFill>
                <a:schemeClr val="bg1"/>
              </a:solidFill>
              <a:latin typeface="HK Grotesk" panose="00000500000000000000" pitchFamily="50" charset="0"/>
            </a:endParaRPr>
          </a:p>
          <a:p>
            <a:r>
              <a:rPr lang="en-US" sz="2800" spc="300" dirty="0">
                <a:solidFill>
                  <a:schemeClr val="bg1"/>
                </a:solidFill>
                <a:latin typeface="HK Grotesk" panose="00000500000000000000" pitchFamily="50" charset="0"/>
              </a:rPr>
              <a:t>12.What is the best experience you had making a gift? </a:t>
            </a:r>
          </a:p>
          <a:p>
            <a:endParaRPr lang="en-US" sz="2400" spc="300" dirty="0">
              <a:solidFill>
                <a:schemeClr val="bg1"/>
              </a:solidFill>
              <a:latin typeface="HK Grotesk" panose="00000500000000000000" pitchFamily="50" charset="0"/>
            </a:endParaRPr>
          </a:p>
          <a:p>
            <a:r>
              <a:rPr lang="en-US" sz="2800" spc="300" dirty="0">
                <a:solidFill>
                  <a:schemeClr val="bg1"/>
                </a:solidFill>
                <a:latin typeface="HK Grotesk" panose="00000500000000000000" pitchFamily="50" charset="0"/>
              </a:rPr>
              <a:t>13. How do you involve your kids/family in giving?</a:t>
            </a:r>
          </a:p>
          <a:p>
            <a:endParaRPr lang="en-US" sz="2400" spc="300" dirty="0">
              <a:solidFill>
                <a:schemeClr val="bg1"/>
              </a:solidFill>
              <a:latin typeface="HK Grotesk" panose="00000500000000000000" pitchFamily="50" charset="0"/>
            </a:endParaRPr>
          </a:p>
          <a:p>
            <a:r>
              <a:rPr lang="en-US" sz="2800" spc="300" dirty="0">
                <a:solidFill>
                  <a:schemeClr val="bg1"/>
                </a:solidFill>
                <a:latin typeface="HK Grotesk" panose="00000500000000000000" pitchFamily="50" charset="0"/>
              </a:rPr>
              <a:t>14. What would get you so excited that you would want to make a significant investment in our organization?</a:t>
            </a:r>
          </a:p>
          <a:p>
            <a:endParaRPr lang="en-US" sz="2000" spc="300" dirty="0">
              <a:solidFill>
                <a:schemeClr val="bg1"/>
              </a:solidFill>
              <a:latin typeface="HK Grotesk" panose="00000500000000000000" pitchFamily="50" charset="0"/>
            </a:endParaRPr>
          </a:p>
          <a:p>
            <a:r>
              <a:rPr lang="en-US" sz="2800" spc="300" dirty="0">
                <a:solidFill>
                  <a:schemeClr val="bg1"/>
                </a:solidFill>
                <a:latin typeface="HK Grotesk" panose="00000500000000000000" pitchFamily="50" charset="0"/>
              </a:rPr>
              <a:t>15. What would you need to know </a:t>
            </a:r>
          </a:p>
          <a:p>
            <a:r>
              <a:rPr lang="en-US" sz="2800" spc="300" dirty="0">
                <a:solidFill>
                  <a:schemeClr val="bg1"/>
                </a:solidFill>
                <a:latin typeface="HK Grotesk" panose="00000500000000000000" pitchFamily="50" charset="0"/>
              </a:rPr>
              <a:t>to take the next step?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5A30592-9790-4F46-8041-96D91CF5CA03}"/>
              </a:ext>
            </a:extLst>
          </p:cNvPr>
          <p:cNvSpPr txBox="1"/>
          <p:nvPr/>
        </p:nvSpPr>
        <p:spPr>
          <a:xfrm>
            <a:off x="228600" y="52234"/>
            <a:ext cx="8686800" cy="9220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n>
                  <a:noFill/>
                </a:ln>
                <a:solidFill>
                  <a:srgbClr val="152B4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Domine" panose="0204050304040306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20 Most Powerful Questions</a:t>
            </a:r>
            <a:endParaRPr lang="en-US" sz="3600" dirty="0">
              <a:effectLst/>
              <a:latin typeface="Domine" panose="0204050304040306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749F342A-EEC5-4346-822A-0D38AF5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4084">
            <a:off x="6926613" y="5787241"/>
            <a:ext cx="2184616" cy="9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8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A951"/>
              </a:solidFill>
            </a:endParaRPr>
          </a:p>
        </p:txBody>
      </p:sp>
      <p:pic>
        <p:nvPicPr>
          <p:cNvPr id="2051" name="Picture 3" descr="D:\temp\Erica\shapes\half circle_horizon_must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42543A1-19AF-4231-B8DE-FD807147E7A3}"/>
              </a:ext>
            </a:extLst>
          </p:cNvPr>
          <p:cNvSpPr txBox="1"/>
          <p:nvPr/>
        </p:nvSpPr>
        <p:spPr>
          <a:xfrm>
            <a:off x="228600" y="52234"/>
            <a:ext cx="8686800" cy="9220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n>
                  <a:noFill/>
                </a:ln>
                <a:solidFill>
                  <a:srgbClr val="152B4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Domine" panose="0204050304040306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20 Most Powerful Questions</a:t>
            </a:r>
            <a:endParaRPr lang="en-US" sz="3600" dirty="0">
              <a:effectLst/>
              <a:latin typeface="Domine" panose="0204050304040306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B368B-D704-434C-A965-226F1FB07312}"/>
              </a:ext>
            </a:extLst>
          </p:cNvPr>
          <p:cNvSpPr txBox="1"/>
          <p:nvPr/>
        </p:nvSpPr>
        <p:spPr>
          <a:xfrm>
            <a:off x="76200" y="998317"/>
            <a:ext cx="9067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spc="300" dirty="0">
                <a:solidFill>
                  <a:schemeClr val="bg1"/>
                </a:solidFill>
                <a:latin typeface="HK Grotesk" panose="00000500000000000000" pitchFamily="2" charset="0"/>
              </a:rPr>
              <a:t>16. How have you felt about the relationship with the organization? Would there be anything you would change? </a:t>
            </a:r>
          </a:p>
          <a:p>
            <a:pPr>
              <a:spcAft>
                <a:spcPts val="600"/>
              </a:spcAft>
            </a:pPr>
            <a:endParaRPr lang="en-US" sz="2600" spc="300" dirty="0">
              <a:solidFill>
                <a:schemeClr val="bg1"/>
              </a:solidFill>
              <a:latin typeface="HK Grotesk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HK Grotesk" panose="00000500000000000000" pitchFamily="50" charset="0"/>
              </a:rPr>
              <a:t>17. What are some of your hopes for our world right now? How do you feel our mission gives you hope? If so, how?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chemeClr val="bg1"/>
              </a:solidFill>
              <a:latin typeface="HK Grotesk" panose="000005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HK Grotesk" panose="00000500000000000000" pitchFamily="50" charset="0"/>
              </a:rPr>
              <a:t>18. What do you feel are the most important issues for society to be resolving right now?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19. What’s holding you back from making a change?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HK Grotesk" panose="00000500000000000000" pitchFamily="50" charset="0"/>
              </a:rPr>
              <a:t>20</a:t>
            </a:r>
            <a:r>
              <a:rPr lang="en-US" sz="2600" dirty="0">
                <a:solidFill>
                  <a:schemeClr val="bg1"/>
                </a:solidFill>
                <a:latin typeface="HK Grotesk" panose="00000500000000000000" pitchFamily="50" charset="0"/>
              </a:rPr>
              <a:t>. If we were completely successful, what 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HK Grotesk" panose="00000500000000000000" pitchFamily="50" charset="0"/>
              </a:rPr>
              <a:t>would that do for you?</a:t>
            </a:r>
          </a:p>
        </p:txBody>
      </p:sp>
      <p:pic>
        <p:nvPicPr>
          <p:cNvPr id="9" name="Picture 8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DE2BC6E4-899B-4C77-A309-38D3B9BC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4084">
            <a:off x="6924147" y="5831122"/>
            <a:ext cx="2184616" cy="9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15966"/>
          <a:stretch/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solidFill>
            <a:srgbClr val="A86B34"/>
          </a:solidFill>
          <a:ln>
            <a:solidFill>
              <a:srgbClr val="D6A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A95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8721" y="304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Domine" panose="02040503040403060204" pitchFamily="18" charset="0"/>
              </a:rPr>
              <a:t>Evolve your Relationships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8721" y="1874460"/>
            <a:ext cx="4884490" cy="456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Be open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Have a plan/purpose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Be curious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Listen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Ask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Learn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Use what you learn</a:t>
            </a:r>
          </a:p>
        </p:txBody>
      </p:sp>
      <p:pic>
        <p:nvPicPr>
          <p:cNvPr id="7" name="Picture 3" descr="D:\temp\Erica\shapes\half circle_horizon_mustard.png">
            <a:extLst>
              <a:ext uri="{FF2B5EF4-FFF2-40B4-BE49-F238E27FC236}">
                <a16:creationId xmlns:a16="http://schemas.microsoft.com/office/drawing/2014/main" id="{CE5CAF22-2B8E-4EE6-9327-47D8C010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40" y="5502442"/>
            <a:ext cx="2710859" cy="18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4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e\OneDrive - Backhaul Engineering LLC\Deezigns Clients\Erica Joy West\headshot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4181273" cy="393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e\OneDrive - Backhaul Engineering LLC\Deezigns Clients\Erica Joy West\logo-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076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082796"/>
            <a:ext cx="9144000" cy="2775204"/>
          </a:xfrm>
          <a:prstGeom prst="rect">
            <a:avLst/>
          </a:prstGeom>
          <a:solidFill>
            <a:srgbClr val="A8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2B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03179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  <a:latin typeface="Domine" panose="02040503040403060204" pitchFamily="18" charset="0"/>
              </a:rPr>
              <a:t>Contact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4046905"/>
            <a:ext cx="54523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>
                <a:solidFill>
                  <a:schemeClr val="bg1"/>
                </a:solidFill>
                <a:latin typeface="HK Grotesk" panose="00000500000000000000" pitchFamily="2" charset="0"/>
              </a:rPr>
              <a:t>ericajoywest.com</a:t>
            </a:r>
          </a:p>
          <a:p>
            <a:pPr>
              <a:lnSpc>
                <a:spcPct val="150000"/>
              </a:lnSpc>
            </a:pPr>
            <a:r>
              <a:rPr lang="en-US" sz="2400" b="1" spc="300" dirty="0">
                <a:solidFill>
                  <a:schemeClr val="bg1"/>
                </a:solidFill>
                <a:latin typeface="HK Grotesk" panose="00000500000000000000" pitchFamily="2" charset="0"/>
              </a:rPr>
              <a:t>ericajoywest@gmail.com</a:t>
            </a:r>
          </a:p>
          <a:p>
            <a:pPr>
              <a:lnSpc>
                <a:spcPct val="150000"/>
              </a:lnSpc>
            </a:pPr>
            <a:r>
              <a:rPr lang="en-US" sz="2400" b="1" spc="300" dirty="0">
                <a:solidFill>
                  <a:schemeClr val="bg1"/>
                </a:solidFill>
                <a:latin typeface="HK Grotesk" panose="00000500000000000000" pitchFamily="2" charset="0"/>
              </a:rPr>
              <a:t>LinkedIn: linkedin.com/in/erica-joy-west/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0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8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A95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2893"/>
            <a:ext cx="747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Domine" panose="02040503040403060204" pitchFamily="18" charset="0"/>
              </a:rPr>
              <a:t>What you will Learn</a:t>
            </a:r>
          </a:p>
        </p:txBody>
      </p:sp>
      <p:pic>
        <p:nvPicPr>
          <p:cNvPr id="2051" name="Picture 3" descr="D:\temp\Erica\shapes\half circle_horizon_must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486" y="4865686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7E806A2D-3282-4464-A278-4A11DAFE6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917"/>
            <a:ext cx="2844496" cy="126587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FAC2017-0265-4568-9287-F58879A01AA2}"/>
              </a:ext>
            </a:extLst>
          </p:cNvPr>
          <p:cNvSpPr/>
          <p:nvPr/>
        </p:nvSpPr>
        <p:spPr>
          <a:xfrm>
            <a:off x="509538" y="1351456"/>
            <a:ext cx="1932353" cy="599828"/>
          </a:xfrm>
          <a:prstGeom prst="rightArrow">
            <a:avLst/>
          </a:prstGeom>
          <a:solidFill>
            <a:srgbClr val="D6A9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4B65FDB-D508-4692-B21A-5FCBB531A066}"/>
              </a:ext>
            </a:extLst>
          </p:cNvPr>
          <p:cNvSpPr/>
          <p:nvPr/>
        </p:nvSpPr>
        <p:spPr>
          <a:xfrm>
            <a:off x="509538" y="4128791"/>
            <a:ext cx="1932353" cy="599828"/>
          </a:xfrm>
          <a:prstGeom prst="rightArrow">
            <a:avLst/>
          </a:prstGeom>
          <a:solidFill>
            <a:srgbClr val="D6A9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42297F-2D45-4DFD-86BF-ADE8AD8E9013}"/>
              </a:ext>
            </a:extLst>
          </p:cNvPr>
          <p:cNvSpPr/>
          <p:nvPr/>
        </p:nvSpPr>
        <p:spPr>
          <a:xfrm>
            <a:off x="509538" y="2636665"/>
            <a:ext cx="1932353" cy="599828"/>
          </a:xfrm>
          <a:prstGeom prst="rightArrow">
            <a:avLst/>
          </a:prstGeom>
          <a:solidFill>
            <a:srgbClr val="D6A9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C5C59-28CC-4EA0-B604-4AC4AEF116E5}"/>
              </a:ext>
            </a:extLst>
          </p:cNvPr>
          <p:cNvSpPr txBox="1"/>
          <p:nvPr/>
        </p:nvSpPr>
        <p:spPr>
          <a:xfrm>
            <a:off x="2678872" y="1370711"/>
            <a:ext cx="6007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&amp; Why Questions Deepen Relationships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183FA-C973-420E-8DB6-863F5B126047}"/>
              </a:ext>
            </a:extLst>
          </p:cNvPr>
          <p:cNvSpPr txBox="1"/>
          <p:nvPr/>
        </p:nvSpPr>
        <p:spPr>
          <a:xfrm>
            <a:off x="2618715" y="266499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Stages of Donor Relationship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AD1CB-BF58-42B7-B231-9EAF776CFAC2}"/>
              </a:ext>
            </a:extLst>
          </p:cNvPr>
          <p:cNvSpPr txBox="1"/>
          <p:nvPr/>
        </p:nvSpPr>
        <p:spPr>
          <a:xfrm>
            <a:off x="2618715" y="4000035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 Powerful Questions to Ask Your Donors and What They Reveal</a:t>
            </a:r>
          </a:p>
        </p:txBody>
      </p:sp>
    </p:spTree>
    <p:extLst>
      <p:ext uri="{BB962C8B-B14F-4D97-AF65-F5344CB8AC3E}">
        <p14:creationId xmlns:p14="http://schemas.microsoft.com/office/powerpoint/2010/main" val="86330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C144B2-5F50-4FD4-9872-F4C13415E338}"/>
              </a:ext>
            </a:extLst>
          </p:cNvPr>
          <p:cNvSpPr/>
          <p:nvPr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6A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10425"/>
          <a:stretch/>
        </p:blipFill>
        <p:spPr bwMode="auto">
          <a:xfrm>
            <a:off x="13047" y="0"/>
            <a:ext cx="3509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48F1046-840C-4113-8960-1051EFABD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9940" y="4648200"/>
            <a:ext cx="4381500" cy="292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70E011-852E-47AE-A819-F5B766ECEA7B}"/>
              </a:ext>
            </a:extLst>
          </p:cNvPr>
          <p:cNvSpPr txBox="1"/>
          <p:nvPr/>
        </p:nvSpPr>
        <p:spPr>
          <a:xfrm>
            <a:off x="3522945" y="1524000"/>
            <a:ext cx="563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300" dirty="0">
                <a:solidFill>
                  <a:schemeClr val="bg1"/>
                </a:solidFill>
                <a:latin typeface="Domine" panose="02040503040403060204" pitchFamily="18" charset="0"/>
              </a:rPr>
              <a:t>What makes asking questions a powerful way to deepen our relationships?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1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C144B2-5F50-4FD4-9872-F4C13415E338}"/>
              </a:ext>
            </a:extLst>
          </p:cNvPr>
          <p:cNvSpPr/>
          <p:nvPr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6A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/>
        </p:blipFill>
        <p:spPr bwMode="auto">
          <a:xfrm>
            <a:off x="13047" y="0"/>
            <a:ext cx="3509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48F1046-840C-4113-8960-1051EFABD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6400" y="4865840"/>
            <a:ext cx="4055040" cy="2703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176AE-E025-4F36-8D15-3A5AF9AD5FFC}"/>
              </a:ext>
            </a:extLst>
          </p:cNvPr>
          <p:cNvSpPr txBox="1"/>
          <p:nvPr/>
        </p:nvSpPr>
        <p:spPr>
          <a:xfrm>
            <a:off x="4063957" y="2626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Domine" panose="02040503040403060204" pitchFamily="18" charset="0"/>
              </a:rPr>
              <a:t>Curiosity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0E011-852E-47AE-A819-F5B766ECEA7B}"/>
              </a:ext>
            </a:extLst>
          </p:cNvPr>
          <p:cNvSpPr txBox="1"/>
          <p:nvPr/>
        </p:nvSpPr>
        <p:spPr>
          <a:xfrm>
            <a:off x="4028946" y="883519"/>
            <a:ext cx="5102007" cy="520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Leads to discovery and learning of others.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spc="300" dirty="0">
              <a:solidFill>
                <a:schemeClr val="bg1"/>
              </a:solidFill>
              <a:latin typeface="HK Grotesk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Creates Conditions for Understanding.</a:t>
            </a:r>
          </a:p>
          <a:p>
            <a:pPr>
              <a:lnSpc>
                <a:spcPct val="150000"/>
              </a:lnSpc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solidFill>
                  <a:schemeClr val="bg1"/>
                </a:solidFill>
                <a:latin typeface="HK Grotesk" panose="00000500000000000000" pitchFamily="2" charset="0"/>
              </a:rPr>
              <a:t>Allows others to feel “known”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045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185"/>
            <a:ext cx="9144000" cy="6858000"/>
          </a:xfrm>
          <a:prstGeom prst="rect">
            <a:avLst/>
          </a:prstGeom>
          <a:solidFill>
            <a:srgbClr val="A8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A951"/>
              </a:solidFill>
            </a:endParaRPr>
          </a:p>
        </p:txBody>
      </p:sp>
      <p:sp>
        <p:nvSpPr>
          <p:cNvPr id="11" name="Google Shape;100;p14">
            <a:extLst>
              <a:ext uri="{FF2B5EF4-FFF2-40B4-BE49-F238E27FC236}">
                <a16:creationId xmlns:a16="http://schemas.microsoft.com/office/drawing/2014/main" id="{DD8AA72F-CF9C-4BDE-9E7E-0D7908722823}"/>
              </a:ext>
            </a:extLst>
          </p:cNvPr>
          <p:cNvSpPr txBox="1"/>
          <p:nvPr/>
        </p:nvSpPr>
        <p:spPr>
          <a:xfrm>
            <a:off x="4087088" y="2950021"/>
            <a:ext cx="4291866" cy="107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Aft>
                <a:spcPts val="1200"/>
              </a:spcAft>
              <a:buClr>
                <a:srgbClr val="8DC63F"/>
              </a:buClr>
              <a:buSzPct val="200000"/>
            </a:pPr>
            <a:r>
              <a:rPr lang="en-US" sz="3200" b="1" dirty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  <a:sym typeface="Work Sans Medium"/>
              </a:rPr>
              <a:t>Trust</a:t>
            </a:r>
          </a:p>
        </p:txBody>
      </p:sp>
      <p:sp>
        <p:nvSpPr>
          <p:cNvPr id="13" name="Google Shape;100;p14">
            <a:extLst>
              <a:ext uri="{FF2B5EF4-FFF2-40B4-BE49-F238E27FC236}">
                <a16:creationId xmlns:a16="http://schemas.microsoft.com/office/drawing/2014/main" id="{A23F7697-941A-438B-B2F3-13C2E0113AAA}"/>
              </a:ext>
            </a:extLst>
          </p:cNvPr>
          <p:cNvSpPr txBox="1"/>
          <p:nvPr/>
        </p:nvSpPr>
        <p:spPr>
          <a:xfrm>
            <a:off x="-802682" y="2897804"/>
            <a:ext cx="3480848" cy="107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Aft>
                <a:spcPts val="1200"/>
              </a:spcAft>
              <a:buClr>
                <a:srgbClr val="8DC63F"/>
              </a:buClr>
              <a:buSzPct val="200000"/>
            </a:pPr>
            <a:r>
              <a:rPr lang="en-US" sz="3200" b="1" dirty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  <a:sym typeface="Work Sans Medium"/>
              </a:rPr>
              <a:t>Curiosity</a:t>
            </a:r>
          </a:p>
        </p:txBody>
      </p:sp>
      <p:sp>
        <p:nvSpPr>
          <p:cNvPr id="14" name="Google Shape;100;p14">
            <a:extLst>
              <a:ext uri="{FF2B5EF4-FFF2-40B4-BE49-F238E27FC236}">
                <a16:creationId xmlns:a16="http://schemas.microsoft.com/office/drawing/2014/main" id="{242DEB17-FD03-4451-91DD-34515BBD5331}"/>
              </a:ext>
            </a:extLst>
          </p:cNvPr>
          <p:cNvSpPr txBox="1"/>
          <p:nvPr/>
        </p:nvSpPr>
        <p:spPr>
          <a:xfrm>
            <a:off x="1104948" y="2928461"/>
            <a:ext cx="5314426" cy="107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Aft>
                <a:spcPts val="1200"/>
              </a:spcAft>
              <a:buClr>
                <a:srgbClr val="8DC63F"/>
              </a:buClr>
              <a:buSzPct val="200000"/>
            </a:pPr>
            <a:r>
              <a:rPr lang="en-US" sz="3200" b="1" dirty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  <a:sym typeface="Work Sans Medium"/>
              </a:rPr>
              <a:t>Understanding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49BC1C4-FDC7-4B0A-8199-996634965E63}"/>
              </a:ext>
            </a:extLst>
          </p:cNvPr>
          <p:cNvSpPr/>
          <p:nvPr/>
        </p:nvSpPr>
        <p:spPr>
          <a:xfrm>
            <a:off x="1798242" y="3114072"/>
            <a:ext cx="604576" cy="26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6937293E-CB62-491F-B783-2D4590A66C05}"/>
              </a:ext>
            </a:extLst>
          </p:cNvPr>
          <p:cNvSpPr/>
          <p:nvPr/>
        </p:nvSpPr>
        <p:spPr>
          <a:xfrm>
            <a:off x="6815187" y="3041879"/>
            <a:ext cx="264893" cy="4383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Google Shape;100;p14">
            <a:extLst>
              <a:ext uri="{FF2B5EF4-FFF2-40B4-BE49-F238E27FC236}">
                <a16:creationId xmlns:a16="http://schemas.microsoft.com/office/drawing/2014/main" id="{D821788B-F3FD-494E-B03D-6B46B776EBD0}"/>
              </a:ext>
            </a:extLst>
          </p:cNvPr>
          <p:cNvSpPr txBox="1"/>
          <p:nvPr/>
        </p:nvSpPr>
        <p:spPr>
          <a:xfrm>
            <a:off x="6815187" y="2776674"/>
            <a:ext cx="2478458" cy="61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DC63F"/>
              </a:buClr>
              <a:buSzPct val="200000"/>
            </a:pPr>
            <a:r>
              <a:rPr lang="en-US" sz="3200" b="1" dirty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  <a:sym typeface="Work Sans Medium"/>
              </a:rPr>
              <a:t>Authentic </a:t>
            </a:r>
          </a:p>
          <a:p>
            <a:pPr algn="ctr">
              <a:buClr>
                <a:srgbClr val="8DC63F"/>
              </a:buClr>
              <a:buSzPct val="200000"/>
            </a:pPr>
            <a:r>
              <a:rPr lang="en-US" sz="3200" b="1" dirty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  <a:sym typeface="Work Sans Medium"/>
              </a:rPr>
              <a:t>Connection</a:t>
            </a:r>
          </a:p>
        </p:txBody>
      </p:sp>
      <p:pic>
        <p:nvPicPr>
          <p:cNvPr id="18" name="Picture 3" descr="D:\temp\Erica\shapes\half circle_horizon_mustard.png">
            <a:extLst>
              <a:ext uri="{FF2B5EF4-FFF2-40B4-BE49-F238E27FC236}">
                <a16:creationId xmlns:a16="http://schemas.microsoft.com/office/drawing/2014/main" id="{0021667F-C5D7-4583-B990-002AFDA8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5074481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2767E180-448A-4ABC-BEA3-F664204B3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67400"/>
            <a:ext cx="2225936" cy="99060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78E1EB6F-7D5B-4ECB-BC42-7808E7ED5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8213">
            <a:off x="5356696" y="126039"/>
            <a:ext cx="4325631" cy="2883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7B2AD-BC1F-4859-BCD9-4F58EADA3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474" y="0"/>
            <a:ext cx="2105526" cy="21055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922B88-DFB8-4A0A-A5D9-86EBCEAA4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0"/>
            <a:ext cx="2105526" cy="2105526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49C8B2A8-2A7A-475A-9D39-0FCA8B95F4EE}"/>
              </a:ext>
            </a:extLst>
          </p:cNvPr>
          <p:cNvSpPr/>
          <p:nvPr/>
        </p:nvSpPr>
        <p:spPr>
          <a:xfrm>
            <a:off x="5173411" y="3123517"/>
            <a:ext cx="604576" cy="26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EEA3A0-CDD4-4BF4-8E89-A4C05B362EDE}"/>
              </a:ext>
            </a:extLst>
          </p:cNvPr>
          <p:cNvSpPr txBox="1"/>
          <p:nvPr/>
        </p:nvSpPr>
        <p:spPr>
          <a:xfrm>
            <a:off x="28074" y="394689"/>
            <a:ext cx="7052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Domine" panose="02040503040403060204" pitchFamily="18" charset="0"/>
              </a:rPr>
              <a:t>Relationship Building Process</a:t>
            </a:r>
          </a:p>
        </p:txBody>
      </p:sp>
    </p:spTree>
    <p:extLst>
      <p:ext uri="{BB962C8B-B14F-4D97-AF65-F5344CB8AC3E}">
        <p14:creationId xmlns:p14="http://schemas.microsoft.com/office/powerpoint/2010/main" val="237751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C144B2-5F50-4FD4-9872-F4C13415E338}"/>
              </a:ext>
            </a:extLst>
          </p:cNvPr>
          <p:cNvSpPr/>
          <p:nvPr/>
        </p:nvSpPr>
        <p:spPr>
          <a:xfrm>
            <a:off x="0" y="-38484"/>
            <a:ext cx="9144000" cy="6896483"/>
          </a:xfrm>
          <a:prstGeom prst="rect">
            <a:avLst/>
          </a:prstGeom>
          <a:solidFill>
            <a:srgbClr val="D6A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48F1046-840C-4113-8960-1051EFABD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2400" y="4648201"/>
            <a:ext cx="4381500" cy="2921000"/>
          </a:xfrm>
          <a:prstGeom prst="rect">
            <a:avLst/>
          </a:prstGeom>
        </p:spPr>
      </p:pic>
      <p:pic>
        <p:nvPicPr>
          <p:cNvPr id="5" name="Picture 4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02ED576C-E381-47E3-9486-608C8BE3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642"/>
            <a:ext cx="2844496" cy="1265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572517-535D-4152-85A4-AC7FCAC0D5F6}"/>
              </a:ext>
            </a:extLst>
          </p:cNvPr>
          <p:cNvSpPr txBox="1"/>
          <p:nvPr/>
        </p:nvSpPr>
        <p:spPr>
          <a:xfrm>
            <a:off x="533400" y="1844681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HK Grotesk" panose="00000500000000000000" pitchFamily="50" charset="0"/>
              </a:rPr>
              <a:t>Learn what is important to the donor (what they value) and matched it to the organizational needs.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31A39C-7418-4F9D-A510-A858586DC932}"/>
              </a:ext>
            </a:extLst>
          </p:cNvPr>
          <p:cNvSpPr txBox="1"/>
          <p:nvPr/>
        </p:nvSpPr>
        <p:spPr>
          <a:xfrm>
            <a:off x="914400" y="37432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Domine" panose="02040503040403060204" pitchFamily="18" charset="0"/>
              </a:rPr>
              <a:t>For What Purpose?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4D05C-7112-40D7-B190-D1A4258C0FEE}"/>
              </a:ext>
            </a:extLst>
          </p:cNvPr>
          <p:cNvSpPr txBox="1"/>
          <p:nvPr/>
        </p:nvSpPr>
        <p:spPr>
          <a:xfrm>
            <a:off x="3519616" y="4648201"/>
            <a:ext cx="5167184" cy="1200329"/>
          </a:xfrm>
          <a:prstGeom prst="rect">
            <a:avLst/>
          </a:prstGeom>
          <a:solidFill>
            <a:srgbClr val="9750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bg1"/>
                </a:solidFill>
                <a:latin typeface="HK Grotesk" panose="00000500000000000000" pitchFamily="50" charset="0"/>
              </a:rPr>
              <a:t>Values are what motivate giving!</a:t>
            </a:r>
          </a:p>
        </p:txBody>
      </p:sp>
    </p:spTree>
    <p:extLst>
      <p:ext uri="{BB962C8B-B14F-4D97-AF65-F5344CB8AC3E}">
        <p14:creationId xmlns:p14="http://schemas.microsoft.com/office/powerpoint/2010/main" val="319796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185"/>
            <a:ext cx="9144000" cy="6858000"/>
          </a:xfrm>
          <a:prstGeom prst="rect">
            <a:avLst/>
          </a:prstGeom>
          <a:solidFill>
            <a:srgbClr val="A8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A951"/>
              </a:solidFill>
            </a:endParaRPr>
          </a:p>
        </p:txBody>
      </p:sp>
      <p:pic>
        <p:nvPicPr>
          <p:cNvPr id="18" name="Picture 3" descr="D:\temp\Erica\shapes\half circle_horizon_mustard.png">
            <a:extLst>
              <a:ext uri="{FF2B5EF4-FFF2-40B4-BE49-F238E27FC236}">
                <a16:creationId xmlns:a16="http://schemas.microsoft.com/office/drawing/2014/main" id="{0021667F-C5D7-4583-B990-002AFDA8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5074481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2767E180-448A-4ABC-BEA3-F664204B3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67400"/>
            <a:ext cx="2225936" cy="99060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78E1EB6F-7D5B-4ECB-BC42-7808E7ED5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8213">
            <a:off x="5356696" y="126039"/>
            <a:ext cx="4325631" cy="2883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7B2AD-BC1F-4859-BCD9-4F58EADA3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474" y="0"/>
            <a:ext cx="2105526" cy="21055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922B88-DFB8-4A0A-A5D9-86EBCEAA4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0"/>
            <a:ext cx="2105526" cy="21055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EEA3A0-CDD4-4BF4-8E89-A4C05B362EDE}"/>
              </a:ext>
            </a:extLst>
          </p:cNvPr>
          <p:cNvSpPr txBox="1"/>
          <p:nvPr/>
        </p:nvSpPr>
        <p:spPr>
          <a:xfrm>
            <a:off x="531647" y="2162076"/>
            <a:ext cx="808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Domine" panose="02040503040403060204" pitchFamily="18" charset="0"/>
              </a:rPr>
              <a:t>“</a:t>
            </a:r>
            <a:r>
              <a:rPr lang="en-US" sz="3200" spc="300" dirty="0">
                <a:solidFill>
                  <a:schemeClr val="bg1"/>
                </a:solidFill>
                <a:latin typeface="Domine" panose="02040503040403060204" pitchFamily="18" charset="0"/>
              </a:rPr>
              <a:t>Values are like fingerprints. Nobody’s is the same, but you leave them all over everything you do.” –</a:t>
            </a:r>
            <a:r>
              <a:rPr lang="en-US" sz="3200" spc="300" dirty="0" err="1">
                <a:solidFill>
                  <a:schemeClr val="bg1"/>
                </a:solidFill>
                <a:latin typeface="Domine" panose="02040503040403060204" pitchFamily="18" charset="0"/>
              </a:rPr>
              <a:t>Elivs</a:t>
            </a:r>
            <a:r>
              <a:rPr lang="en-US" sz="3200" spc="300" dirty="0">
                <a:solidFill>
                  <a:schemeClr val="bg1"/>
                </a:solidFill>
                <a:latin typeface="Domine" panose="02040503040403060204" pitchFamily="18" charset="0"/>
              </a:rPr>
              <a:t> Presley</a:t>
            </a:r>
          </a:p>
        </p:txBody>
      </p:sp>
    </p:spTree>
    <p:extLst>
      <p:ext uri="{BB962C8B-B14F-4D97-AF65-F5344CB8AC3E}">
        <p14:creationId xmlns:p14="http://schemas.microsoft.com/office/powerpoint/2010/main" val="200335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167"/>
          <a:stretch/>
        </p:blipFill>
        <p:spPr bwMode="auto">
          <a:xfrm>
            <a:off x="16042" y="0"/>
            <a:ext cx="3733800" cy="6858000"/>
          </a:xfrm>
          <a:prstGeom prst="rect">
            <a:avLst/>
          </a:prstGeom>
          <a:noFill/>
          <a:ln>
            <a:solidFill>
              <a:srgbClr val="D6A9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0"/>
            <a:ext cx="5410200" cy="6858000"/>
          </a:xfrm>
          <a:prstGeom prst="rect">
            <a:avLst/>
          </a:prstGeom>
          <a:solidFill>
            <a:srgbClr val="A8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A95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8258" y="142108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Domine" panose="02040503040403060204" pitchFamily="18" charset="0"/>
              </a:rPr>
              <a:t>Stages of Donor Relationship</a:t>
            </a:r>
          </a:p>
        </p:txBody>
      </p:sp>
      <p:graphicFrame>
        <p:nvGraphicFramePr>
          <p:cNvPr id="2053" name="TextBox 3">
            <a:extLst>
              <a:ext uri="{FF2B5EF4-FFF2-40B4-BE49-F238E27FC236}">
                <a16:creationId xmlns:a16="http://schemas.microsoft.com/office/drawing/2014/main" id="{90BDA879-72D9-4703-9443-69C168687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860405"/>
              </p:ext>
            </p:extLst>
          </p:nvPr>
        </p:nvGraphicFramePr>
        <p:xfrm>
          <a:off x="2632911" y="2662989"/>
          <a:ext cx="45339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1A0A7DF1-BDF8-40A6-B30E-6F95FA1F1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640463"/>
              </p:ext>
            </p:extLst>
          </p:nvPr>
        </p:nvGraphicFramePr>
        <p:xfrm>
          <a:off x="5715000" y="2667000"/>
          <a:ext cx="45339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Equals 5">
            <a:extLst>
              <a:ext uri="{FF2B5EF4-FFF2-40B4-BE49-F238E27FC236}">
                <a16:creationId xmlns:a16="http://schemas.microsoft.com/office/drawing/2014/main" id="{974E3D4C-042E-4F37-BC09-E93F74FCA3C5}"/>
              </a:ext>
            </a:extLst>
          </p:cNvPr>
          <p:cNvSpPr/>
          <p:nvPr/>
        </p:nvSpPr>
        <p:spPr>
          <a:xfrm>
            <a:off x="5945605" y="4038600"/>
            <a:ext cx="9906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2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8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A95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8977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latin typeface="Domine" panose="02040503040403060204" pitchFamily="18" charset="0"/>
              </a:rPr>
              <a:t>Questions Do’s &amp; Don’ts</a:t>
            </a:r>
          </a:p>
        </p:txBody>
      </p:sp>
      <p:pic>
        <p:nvPicPr>
          <p:cNvPr id="2051" name="Picture 3" descr="D:\temp\Erica\shapes\half circle_horizon_must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461000"/>
            <a:ext cx="2740790" cy="182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worm, guitar&#10;&#10;Description automatically generated">
            <a:extLst>
              <a:ext uri="{FF2B5EF4-FFF2-40B4-BE49-F238E27FC236}">
                <a16:creationId xmlns:a16="http://schemas.microsoft.com/office/drawing/2014/main" id="{2767E180-448A-4ABC-BEA3-F664204B3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541033" cy="685800"/>
          </a:xfrm>
          <a:prstGeom prst="rect">
            <a:avLst/>
          </a:prstGeom>
        </p:spPr>
      </p:pic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A747BCB2-A850-4B94-9DCD-B747B5D08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09559"/>
              </p:ext>
            </p:extLst>
          </p:nvPr>
        </p:nvGraphicFramePr>
        <p:xfrm>
          <a:off x="838200" y="1131483"/>
          <a:ext cx="7810500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1226770364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2911442353"/>
                    </a:ext>
                  </a:extLst>
                </a:gridCol>
              </a:tblGrid>
              <a:tr h="5600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Open 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Closed 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168587"/>
                  </a:ext>
                </a:extLst>
              </a:tr>
              <a:tr h="5600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Why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9704"/>
                  </a:ext>
                </a:extLst>
              </a:tr>
              <a:tr h="5600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Make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27943"/>
                  </a:ext>
                </a:extLst>
              </a:tr>
              <a:tr h="5600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Listen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Talk too much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356673"/>
                  </a:ext>
                </a:extLst>
              </a:tr>
              <a:tr h="5600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Wing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17813"/>
                  </a:ext>
                </a:extLst>
              </a:tr>
              <a:tr h="5600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Open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Reactionary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62213"/>
                  </a:ext>
                </a:extLst>
              </a:tr>
              <a:tr h="5600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Ask Permission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No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523284"/>
                  </a:ext>
                </a:extLst>
              </a:tr>
              <a:tr h="5600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Honest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Withhold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752425"/>
                  </a:ext>
                </a:extLst>
              </a:tr>
              <a:tr h="56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Make mistakes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Be perfect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81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2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9763</TotalTime>
  <Words>574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Domine</vt:lpstr>
      <vt:lpstr>Fira Sans Light</vt:lpstr>
      <vt:lpstr>HK Grotesk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</dc:creator>
  <cp:lastModifiedBy>Erica  West</cp:lastModifiedBy>
  <cp:revision>17</cp:revision>
  <dcterms:created xsi:type="dcterms:W3CDTF">2020-11-29T13:44:07Z</dcterms:created>
  <dcterms:modified xsi:type="dcterms:W3CDTF">2021-11-18T14:13:30Z</dcterms:modified>
</cp:coreProperties>
</file>